
<file path=[Content_Types].xml><?xml version="1.0" encoding="utf-8"?>
<Types xmlns="http://schemas.openxmlformats.org/package/2006/content-types">
  <Default Extension="jpeg" ContentType="image/jpeg"/>
  <Default Extension="jpg" ContentType="image/jpeg"/>
  <Default Extension="mp3" ContentType="audio/m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42"/>
  </p:notesMasterIdLst>
  <p:sldIdLst>
    <p:sldId id="256" r:id="rId2"/>
    <p:sldId id="442" r:id="rId3"/>
    <p:sldId id="353" r:id="rId4"/>
    <p:sldId id="524" r:id="rId5"/>
    <p:sldId id="323" r:id="rId6"/>
    <p:sldId id="324" r:id="rId7"/>
    <p:sldId id="325" r:id="rId8"/>
    <p:sldId id="326" r:id="rId9"/>
    <p:sldId id="349" r:id="rId10"/>
    <p:sldId id="350" r:id="rId11"/>
    <p:sldId id="351" r:id="rId12"/>
    <p:sldId id="447" r:id="rId13"/>
    <p:sldId id="516" r:id="rId14"/>
    <p:sldId id="399" r:id="rId15"/>
    <p:sldId id="400" r:id="rId16"/>
    <p:sldId id="406" r:id="rId17"/>
    <p:sldId id="407" r:id="rId18"/>
    <p:sldId id="401" r:id="rId19"/>
    <p:sldId id="408" r:id="rId20"/>
    <p:sldId id="409" r:id="rId21"/>
    <p:sldId id="410" r:id="rId22"/>
    <p:sldId id="397" r:id="rId23"/>
    <p:sldId id="398" r:id="rId24"/>
    <p:sldId id="403" r:id="rId25"/>
    <p:sldId id="518" r:id="rId26"/>
    <p:sldId id="519" r:id="rId27"/>
    <p:sldId id="520" r:id="rId28"/>
    <p:sldId id="521" r:id="rId29"/>
    <p:sldId id="522" r:id="rId30"/>
    <p:sldId id="523" r:id="rId31"/>
    <p:sldId id="273" r:id="rId32"/>
    <p:sldId id="338" r:id="rId33"/>
    <p:sldId id="394" r:id="rId34"/>
    <p:sldId id="340" r:id="rId35"/>
    <p:sldId id="471" r:id="rId36"/>
    <p:sldId id="284" r:id="rId37"/>
    <p:sldId id="274" r:id="rId38"/>
    <p:sldId id="502" r:id="rId39"/>
    <p:sldId id="377" r:id="rId40"/>
    <p:sldId id="285" r:id="rId4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dmin" initials="A" lastIdx="6" clrIdx="0">
    <p:extLst>
      <p:ext uri="{19B8F6BF-5375-455C-9EA6-DF929625EA0E}">
        <p15:presenceInfo xmlns:p15="http://schemas.microsoft.com/office/powerpoint/2012/main" userId="Admin"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735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8578" autoAdjust="0"/>
    <p:restoredTop sz="83147" autoAdjust="0"/>
  </p:normalViewPr>
  <p:slideViewPr>
    <p:cSldViewPr snapToGrid="0" snapToObjects="1">
      <p:cViewPr varScale="1">
        <p:scale>
          <a:sx n="80" d="100"/>
          <a:sy n="80" d="100"/>
        </p:scale>
        <p:origin x="192" y="1256"/>
      </p:cViewPr>
      <p:guideLst>
        <p:guide orient="horz" pos="2160"/>
        <p:guide pos="3840"/>
      </p:guideLst>
    </p:cSldViewPr>
  </p:slideViewPr>
  <p:notesTextViewPr>
    <p:cViewPr>
      <p:scale>
        <a:sx n="125" d="100"/>
        <a:sy n="125" d="100"/>
      </p:scale>
      <p:origin x="0" y="0"/>
    </p:cViewPr>
  </p:notesTextViewPr>
  <p:notesViewPr>
    <p:cSldViewPr snapToGrid="0" snapToObjects="1">
      <p:cViewPr varScale="1">
        <p:scale>
          <a:sx n="129" d="100"/>
          <a:sy n="129" d="100"/>
        </p:scale>
        <p:origin x="2800" y="192"/>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47"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commentAuthors" Target="commentAuthor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L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B6FE099-5A6D-3B48-9AA3-EEFA35F21288}" type="datetimeFigureOut">
              <a:rPr lang="en-LB" smtClean="0"/>
              <a:t>7/28/22</a:t>
            </a:fld>
            <a:endParaRPr lang="en-L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L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L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L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A31E068-D99C-E840-A98D-6E78081BD850}" type="slidenum">
              <a:rPr lang="en-LB" smtClean="0"/>
              <a:t>‹#›</a:t>
            </a:fld>
            <a:endParaRPr lang="en-LB"/>
          </a:p>
        </p:txBody>
      </p:sp>
    </p:spTree>
    <p:extLst>
      <p:ext uri="{BB962C8B-B14F-4D97-AF65-F5344CB8AC3E}">
        <p14:creationId xmlns:p14="http://schemas.microsoft.com/office/powerpoint/2010/main" val="286982559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LB" b="1" dirty="0"/>
              <a:t>النصّ الكتابي:  </a:t>
            </a:r>
            <a:r>
              <a:rPr lang="ar-LB" dirty="0"/>
              <a:t>لوقا ٢٤: ٤٤ - ٥٣، أعمال الرسل ١: ٨ - ١٤، أعمال الرسل ٢.</a:t>
            </a:r>
            <a:endParaRPr lang="en-US" dirty="0"/>
          </a:p>
          <a:p>
            <a:pPr algn="r" rtl="1"/>
            <a:endParaRPr lang="en-US" dirty="0"/>
          </a:p>
          <a:p>
            <a:pPr algn="r" rtl="1"/>
            <a:r>
              <a:rPr lang="ar-LB" dirty="0"/>
              <a:t> </a:t>
            </a:r>
            <a:r>
              <a:rPr lang="ar-LB" b="1" dirty="0"/>
              <a:t>الفكرة الرئيسية: </a:t>
            </a:r>
            <a:r>
              <a:rPr lang="ar-LB" dirty="0"/>
              <a:t>أن يدرك الولد أنَّ الله يريد خلاص جميع الناس، وأن يرغب بأن يكون تلميذًا ليسوع ويخبر الجميع عنه.</a:t>
            </a:r>
            <a:endParaRPr lang="en-US" dirty="0"/>
          </a:p>
        </p:txBody>
      </p:sp>
      <p:sp>
        <p:nvSpPr>
          <p:cNvPr id="4" name="Slide Number Placeholder 3"/>
          <p:cNvSpPr>
            <a:spLocks noGrp="1"/>
          </p:cNvSpPr>
          <p:nvPr>
            <p:ph type="sldNum" sz="quarter" idx="5"/>
          </p:nvPr>
        </p:nvSpPr>
        <p:spPr/>
        <p:txBody>
          <a:bodyPr/>
          <a:lstStyle/>
          <a:p>
            <a:fld id="{0A31E068-D99C-E840-A98D-6E78081BD850}" type="slidenum">
              <a:rPr lang="en-LB" smtClean="0"/>
              <a:t>1</a:t>
            </a:fld>
            <a:endParaRPr lang="en-LB"/>
          </a:p>
        </p:txBody>
      </p:sp>
    </p:spTree>
    <p:extLst>
      <p:ext uri="{BB962C8B-B14F-4D97-AF65-F5344CB8AC3E}">
        <p14:creationId xmlns:p14="http://schemas.microsoft.com/office/powerpoint/2010/main" val="310421284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algn="r" defTabSz="914400" rtl="1" eaLnBrk="1" latinLnBrk="0" hangingPunct="1"/>
            <a:r>
              <a:rPr lang="ar-LB" b="1" dirty="0"/>
              <a:t>صعود يسوع</a:t>
            </a:r>
          </a:p>
          <a:p>
            <a:pPr marL="0" algn="r" defTabSz="914400" rtl="1" eaLnBrk="1" latinLnBrk="0" hangingPunct="1"/>
            <a:r>
              <a:rPr lang="ar-LB" dirty="0"/>
              <a:t>ثُم أعطاهم يسوع وعدًا مُشجِّعًا جدًّا، وقال لهم : “ها أنا أكون معكم كلّ الأيام وإلى أن ينتهي الزمان.” ثمَّ رفع يسوع يديه وبارك تلاميذه، وفجأة ظلّلته سحابةً وارتفع عن الأرض إلى السّماء، وهكذا لم يعودوا يرونه. تعجّب التلاميذ ممّا حدث، يسوع وتمنّوا لو بَقِيَ معهم.</a:t>
            </a:r>
          </a:p>
          <a:p>
            <a:pPr algn="r"/>
            <a:endParaRPr lang="en-US" dirty="0"/>
          </a:p>
        </p:txBody>
      </p:sp>
      <p:sp>
        <p:nvSpPr>
          <p:cNvPr id="4" name="Slide Number Placeholder 3"/>
          <p:cNvSpPr>
            <a:spLocks noGrp="1"/>
          </p:cNvSpPr>
          <p:nvPr>
            <p:ph type="sldNum" sz="quarter" idx="5"/>
          </p:nvPr>
        </p:nvSpPr>
        <p:spPr/>
        <p:txBody>
          <a:bodyPr/>
          <a:lstStyle/>
          <a:p>
            <a:fld id="{0A31E068-D99C-E840-A98D-6E78081BD850}" type="slidenum">
              <a:rPr lang="en-LB" smtClean="0"/>
              <a:t>33</a:t>
            </a:fld>
            <a:endParaRPr lang="en-LB"/>
          </a:p>
        </p:txBody>
      </p:sp>
    </p:spTree>
    <p:extLst>
      <p:ext uri="{BB962C8B-B14F-4D97-AF65-F5344CB8AC3E}">
        <p14:creationId xmlns:p14="http://schemas.microsoft.com/office/powerpoint/2010/main" val="411773896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a:r>
              <a:rPr lang="ar-LB" b="1" dirty="0"/>
              <a:t>ملاكان في ملابس بيضاء</a:t>
            </a:r>
          </a:p>
          <a:p>
            <a:pPr algn="r"/>
            <a:r>
              <a:rPr lang="ar-LB" dirty="0"/>
              <a:t>وفجأة ظهر للتلاميذ ملاكان يلبسان ملابس بيضاء، وقالا لهم: “لماذا تنظرون إلى السماء هكذا؟ لقد صعد يسوع إلى السماء، وكما صعد سيعود ثانيةً!” ثُم رجِعَ التلاميذ كما أمرهم الرب بفرحٍ إلى أورشليم .</a:t>
            </a:r>
          </a:p>
          <a:p>
            <a:pPr algn="r"/>
            <a:endParaRPr lang="en-US" dirty="0"/>
          </a:p>
          <a:p>
            <a:pPr algn="r"/>
            <a:endParaRPr lang="en-US" dirty="0"/>
          </a:p>
        </p:txBody>
      </p:sp>
      <p:sp>
        <p:nvSpPr>
          <p:cNvPr id="4" name="Slide Number Placeholder 3"/>
          <p:cNvSpPr>
            <a:spLocks noGrp="1"/>
          </p:cNvSpPr>
          <p:nvPr>
            <p:ph type="sldNum" sz="quarter" idx="5"/>
          </p:nvPr>
        </p:nvSpPr>
        <p:spPr/>
        <p:txBody>
          <a:bodyPr/>
          <a:lstStyle/>
          <a:p>
            <a:fld id="{0A31E068-D99C-E840-A98D-6E78081BD850}" type="slidenum">
              <a:rPr lang="en-LB" smtClean="0"/>
              <a:t>34</a:t>
            </a:fld>
            <a:endParaRPr lang="en-LB"/>
          </a:p>
        </p:txBody>
      </p:sp>
    </p:spTree>
    <p:extLst>
      <p:ext uri="{BB962C8B-B14F-4D97-AF65-F5344CB8AC3E}">
        <p14:creationId xmlns:p14="http://schemas.microsoft.com/office/powerpoint/2010/main" val="349431162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a:r>
              <a:rPr lang="ar-LB" b="1" dirty="0"/>
              <a:t>النهاية</a:t>
            </a:r>
          </a:p>
          <a:p>
            <a:pPr algn="r"/>
            <a:r>
              <a:rPr lang="ar-LB" dirty="0"/>
              <a:t>طلب يسوع من تلاميذه أن يذهبوا للعالم ويكرزوا بالإنجيل. كذلك نحن أيضاً أولاده، يوصينا أن نخبر كلّ مَن نلتقيه عمّا فعله يسوع لأجلنا، لكي يختبر الخلاص ويحصل على الحياة الأبدية مثلنا.</a:t>
            </a:r>
            <a:endParaRPr lang="en-US" dirty="0"/>
          </a:p>
        </p:txBody>
      </p:sp>
      <p:sp>
        <p:nvSpPr>
          <p:cNvPr id="4" name="Slide Number Placeholder 3"/>
          <p:cNvSpPr>
            <a:spLocks noGrp="1"/>
          </p:cNvSpPr>
          <p:nvPr>
            <p:ph type="sldNum" sz="quarter" idx="5"/>
          </p:nvPr>
        </p:nvSpPr>
        <p:spPr/>
        <p:txBody>
          <a:bodyPr/>
          <a:lstStyle/>
          <a:p>
            <a:fld id="{0A31E068-D99C-E840-A98D-6E78081BD850}" type="slidenum">
              <a:rPr lang="en-LB" smtClean="0"/>
              <a:t>35</a:t>
            </a:fld>
            <a:endParaRPr lang="en-LB"/>
          </a:p>
        </p:txBody>
      </p:sp>
    </p:spTree>
    <p:extLst>
      <p:ext uri="{BB962C8B-B14F-4D97-AF65-F5344CB8AC3E}">
        <p14:creationId xmlns:p14="http://schemas.microsoft.com/office/powerpoint/2010/main" val="254962574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a:r>
              <a:rPr lang="ar-LB" dirty="0"/>
              <a:t> </a:t>
            </a:r>
            <a:r>
              <a:rPr lang="ar-LB" b="1" dirty="0"/>
              <a:t>المواد المطلوبة: </a:t>
            </a:r>
            <a:r>
              <a:rPr lang="ar-LB" dirty="0"/>
              <a:t>٧ شموع - إناء.</a:t>
            </a:r>
          </a:p>
          <a:p>
            <a:pPr algn="r"/>
            <a:endParaRPr lang="ar-LB" dirty="0"/>
          </a:p>
          <a:p>
            <a:pPr algn="r"/>
            <a:r>
              <a:rPr lang="ar-LB" b="1" dirty="0"/>
              <a:t>شرح وتطبيق</a:t>
            </a:r>
          </a:p>
          <a:p>
            <a:pPr marL="171450" indent="-171450" algn="r" rtl="1">
              <a:buFont typeface="Arial" panose="020B0604020202020204" pitchFamily="34" charset="0"/>
              <a:buChar char="•"/>
            </a:pPr>
            <a:r>
              <a:rPr lang="ar-LB" dirty="0"/>
              <a:t>ضع ٥ شموع في خطٍّ مستقيم.</a:t>
            </a:r>
          </a:p>
          <a:p>
            <a:pPr marL="171450" indent="-171450" algn="r" rtl="1">
              <a:buFont typeface="Arial" panose="020B0604020202020204" pitchFamily="34" charset="0"/>
              <a:buChar char="•"/>
            </a:pPr>
            <a:r>
              <a:rPr lang="ar-LB" dirty="0"/>
              <a:t>ضع شمعة واحدة في إناء.</a:t>
            </a:r>
          </a:p>
          <a:p>
            <a:pPr marL="171450" indent="-171450" algn="r" rtl="1">
              <a:buFont typeface="Arial" panose="020B0604020202020204" pitchFamily="34" charset="0"/>
              <a:buChar char="•"/>
            </a:pPr>
            <a:r>
              <a:rPr lang="ar-LB" dirty="0"/>
              <a:t>امسك بيدك الشمعة السابعة.</a:t>
            </a:r>
          </a:p>
          <a:p>
            <a:pPr marL="171450" indent="-171450" algn="r" rtl="1">
              <a:buFont typeface="Arial" panose="020B0604020202020204" pitchFamily="34" charset="0"/>
              <a:buChar char="•"/>
            </a:pPr>
            <a:r>
              <a:rPr lang="ar-LB" dirty="0"/>
              <a:t>أشعل الشمعة التي في يدك وارفعها أمام الأولاد. </a:t>
            </a:r>
          </a:p>
          <a:p>
            <a:pPr algn="r"/>
            <a:endParaRPr lang="ar-LB" dirty="0"/>
          </a:p>
          <a:p>
            <a:pPr algn="r"/>
            <a:r>
              <a:rPr lang="ar-LB" dirty="0"/>
              <a:t>إنَّ هذه الشمعة تُمثل يسوع، ففي الكتاب المقدَّس آية يقول فيها يسوع:” أَنَا هُوَ نُورُ الْعَالَمِ. مَنْ يَتْبَعْنِي فَلاَ يمشي فِي الظّلمة بل يكون له نور الحياة.” (يوحنا ٨: ١٢).</a:t>
            </a:r>
          </a:p>
          <a:p>
            <a:pPr algn="r"/>
            <a:r>
              <a:rPr lang="ar-LB" dirty="0"/>
              <a:t>يسوع هو النور، ونحن مدعوون لمشاركة الخبر السار مع جميع الناس. والخبر السار هو أنَّ يسوع تجسَّد ونزل إلى أرضنا، وصُلب ومات وقام ليمنحنا الخلاص.</a:t>
            </a:r>
          </a:p>
          <a:p>
            <a:pPr algn="r"/>
            <a:endParaRPr lang="ar-LB" dirty="0"/>
          </a:p>
          <a:p>
            <a:pPr algn="r"/>
            <a:r>
              <a:rPr lang="ar-LB" dirty="0"/>
              <a:t>علينا ألاّ نحتفظ بالخبر السار لأنفسنا (اشعل الشمعة التي في الإناء واغلقهُ). لاحظوا كيف انطفأت الشمعة. وهكذا تنطفئ حياتنا ويضعف النور فينا ويتلاشى إذا لم نشارك الآخرين خبر الخلاص الذي أعدَّه المسيح (أشعل الشمعات الـ ٥).</a:t>
            </a:r>
          </a:p>
          <a:p>
            <a:pPr algn="r"/>
            <a:endParaRPr lang="ar-LB" dirty="0"/>
          </a:p>
          <a:p>
            <a:pPr algn="r"/>
            <a:r>
              <a:rPr lang="ar-LB" dirty="0"/>
              <a:t>يطلب منّا الله أن نقود الآخرين، ليكونوا هم أيضاً، تلاميذاً ليسوع ويطيعوه ويسلكوا بكلامه لينالوا الخلاص والحياة الأبديَّة. فهل نكون على قدر هذه المسؤولية؟ دعونا نحني رؤوسنا للصلاة.</a:t>
            </a:r>
          </a:p>
          <a:p>
            <a:pPr algn="r"/>
            <a:endParaRPr lang="ar-LB" b="1" dirty="0"/>
          </a:p>
          <a:p>
            <a:pPr algn="r"/>
            <a:r>
              <a:rPr lang="ar-LB" b="1" dirty="0"/>
              <a:t>“يا يسوع أشكرك على محبَّتك، أشكرك لأنَّك ميّزتنا وجعلتنا تلاميذًا لك. ساعدنا أن نتشجَّع ونُخبر أصدقاءنا وكل من نلتقيه بالخبر السار. نحن نؤمن أنَّك تسمع وتستجيب. باسم يسوع، آمين.”</a:t>
            </a:r>
            <a:endParaRPr lang="en-US" b="1" dirty="0"/>
          </a:p>
        </p:txBody>
      </p:sp>
      <p:sp>
        <p:nvSpPr>
          <p:cNvPr id="4" name="Slide Number Placeholder 3"/>
          <p:cNvSpPr>
            <a:spLocks noGrp="1"/>
          </p:cNvSpPr>
          <p:nvPr>
            <p:ph type="sldNum" sz="quarter" idx="5"/>
          </p:nvPr>
        </p:nvSpPr>
        <p:spPr/>
        <p:txBody>
          <a:bodyPr/>
          <a:lstStyle/>
          <a:p>
            <a:fld id="{0A31E068-D99C-E840-A98D-6E78081BD850}" type="slidenum">
              <a:rPr lang="en-LB" smtClean="0"/>
              <a:t>36</a:t>
            </a:fld>
            <a:endParaRPr lang="en-LB"/>
          </a:p>
        </p:txBody>
      </p:sp>
    </p:spTree>
    <p:extLst>
      <p:ext uri="{BB962C8B-B14F-4D97-AF65-F5344CB8AC3E}">
        <p14:creationId xmlns:p14="http://schemas.microsoft.com/office/powerpoint/2010/main" val="335284146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algn="r" defTabSz="914400" rtl="1" eaLnBrk="1" latinLnBrk="0" hangingPunct="1"/>
            <a:r>
              <a:rPr lang="ar-LB" dirty="0"/>
              <a:t>اقرأ الآية من الكتاب المقدَّس</a:t>
            </a:r>
          </a:p>
          <a:p>
            <a:pPr marL="171450" indent="-171450" algn="r" defTabSz="914400" rtl="1" eaLnBrk="1" latinLnBrk="0" hangingPunct="1">
              <a:buFont typeface="Arial" panose="020B0604020202020204" pitchFamily="34" charset="0"/>
              <a:buChar char="•"/>
            </a:pPr>
            <a:r>
              <a:rPr lang="ar-LB" dirty="0"/>
              <a:t>شجّع الأولاد على إحضار كتبهم المقدّسة الخاصّة بهم.</a:t>
            </a:r>
          </a:p>
          <a:p>
            <a:pPr marL="171450" indent="-171450" algn="r" defTabSz="914400" rtl="1" eaLnBrk="1" latinLnBrk="0" hangingPunct="1">
              <a:buFont typeface="Arial" panose="020B0604020202020204" pitchFamily="34" charset="0"/>
              <a:buChar char="•"/>
            </a:pPr>
            <a:r>
              <a:rPr lang="ar-LB" dirty="0"/>
              <a:t>أطلب من أحد الأولاد ان يقرأ الآية بصوت عالٍ وأسلوب واضح.</a:t>
            </a:r>
          </a:p>
          <a:p>
            <a:pPr marL="0" algn="r" defTabSz="914400" rtl="1" eaLnBrk="1" latinLnBrk="0" hangingPunct="1"/>
            <a:endParaRPr lang="ar-LB" b="1" dirty="0"/>
          </a:p>
          <a:p>
            <a:pPr marL="0" algn="r" defTabSz="914400" rtl="1" eaLnBrk="1" latinLnBrk="0" hangingPunct="1"/>
            <a:r>
              <a:rPr lang="ar-LB" b="1" dirty="0"/>
              <a:t>شرح الآية</a:t>
            </a:r>
          </a:p>
          <a:p>
            <a:pPr marL="0" algn="r" defTabSz="914400" rtl="1" eaLnBrk="1" latinLnBrk="0" hangingPunct="1"/>
            <a:r>
              <a:rPr lang="ar-LB" b="1" u="sng" dirty="0"/>
              <a:t>الَّذِي يُرِيدُ أَنَّ جَمِيعَ النَّاسِ يَخْلُصُونَ: </a:t>
            </a:r>
            <a:r>
              <a:rPr lang="ar-LB" dirty="0"/>
              <a:t>الله يُحبّ جميع البشر، ولذلك يريدنا كأولاد له، أن نذهب  ونُخبرهم عن يسوع وعمّا فعله لأجلهم، ليغفر ذنوبهم وخطاياهم، فينالوا الخلاص والحياة الأبديّة.</a:t>
            </a:r>
          </a:p>
          <a:p>
            <a:pPr marL="0" algn="r" defTabSz="914400" rtl="1" eaLnBrk="1" latinLnBrk="0" hangingPunct="1"/>
            <a:endParaRPr lang="ar-LB" dirty="0"/>
          </a:p>
          <a:p>
            <a:pPr marL="0" algn="r" defTabSz="914400" rtl="1" eaLnBrk="1" latinLnBrk="0" hangingPunct="1"/>
            <a:r>
              <a:rPr lang="ar-LB" b="1" u="sng" dirty="0"/>
              <a:t>وَإِلَى مَعْرِفَةِ الْحَقِّ يُقْبِلُونَ: </a:t>
            </a:r>
            <a:r>
              <a:rPr lang="ar-LB" dirty="0"/>
              <a:t>معرفة الحقّ هي قبول ما فعله يسوع. أي قبول وتصديق تجسّد المسيح وصلبه، وقيامته من بين الأموات، ثمَّ صعوده إلى السماء ليتشفَّع فينا. </a:t>
            </a:r>
          </a:p>
          <a:p>
            <a:pPr marL="0" algn="r" defTabSz="914400" rtl="1" eaLnBrk="1" latinLnBrk="0" hangingPunct="1"/>
            <a:endParaRPr lang="ar-LB" dirty="0"/>
          </a:p>
          <a:p>
            <a:pPr marL="0" algn="r" defTabSz="914400" rtl="1" eaLnBrk="1" latinLnBrk="0" hangingPunct="1"/>
            <a:r>
              <a:rPr lang="ar-LB" b="1" dirty="0"/>
              <a:t>كرِّر الآية عدَّة مرّات مع الأولاد.</a:t>
            </a:r>
            <a:endParaRPr lang="en-LB" b="1" dirty="0"/>
          </a:p>
        </p:txBody>
      </p:sp>
      <p:sp>
        <p:nvSpPr>
          <p:cNvPr id="4" name="Slide Number Placeholder 3"/>
          <p:cNvSpPr>
            <a:spLocks noGrp="1"/>
          </p:cNvSpPr>
          <p:nvPr>
            <p:ph type="sldNum" sz="quarter" idx="5"/>
          </p:nvPr>
        </p:nvSpPr>
        <p:spPr/>
        <p:txBody>
          <a:bodyPr/>
          <a:lstStyle/>
          <a:p>
            <a:fld id="{0A31E068-D99C-E840-A98D-6E78081BD850}" type="slidenum">
              <a:rPr lang="en-LB" smtClean="0"/>
              <a:t>37</a:t>
            </a:fld>
            <a:endParaRPr lang="en-LB"/>
          </a:p>
        </p:txBody>
      </p:sp>
    </p:spTree>
    <p:extLst>
      <p:ext uri="{BB962C8B-B14F-4D97-AF65-F5344CB8AC3E}">
        <p14:creationId xmlns:p14="http://schemas.microsoft.com/office/powerpoint/2010/main" val="270824363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LB" sz="1200" kern="1200" dirty="0">
                <a:solidFill>
                  <a:schemeClr val="tx1"/>
                </a:solidFill>
                <a:effectLst/>
                <a:latin typeface="+mn-lt"/>
                <a:ea typeface="+mn-ea"/>
                <a:cs typeface="+mn-cs"/>
              </a:rPr>
              <a:t> </a:t>
            </a:r>
            <a:r>
              <a:rPr lang="ar-LB" sz="1200" b="1" kern="1200" dirty="0">
                <a:solidFill>
                  <a:schemeClr val="tx1"/>
                </a:solidFill>
                <a:effectLst/>
                <a:latin typeface="+mn-lt"/>
                <a:ea typeface="+mn-ea"/>
                <a:cs typeface="+mn-cs"/>
              </a:rPr>
              <a:t>المواد المطلوبة: </a:t>
            </a:r>
            <a:r>
              <a:rPr lang="ar-LB" sz="1200" kern="1200" dirty="0">
                <a:solidFill>
                  <a:schemeClr val="tx1"/>
                </a:solidFill>
                <a:effectLst/>
                <a:latin typeface="+mn-lt"/>
                <a:ea typeface="+mn-ea"/>
                <a:cs typeface="+mn-cs"/>
              </a:rPr>
              <a:t>بالونات – مشبك الغسيل – فلين (عدد٢) – دبوس (عدد ٢).</a:t>
            </a:r>
          </a:p>
          <a:p>
            <a:pPr marL="0" marR="0" lvl="0" indent="0" algn="r" defTabSz="914400" rtl="1" eaLnBrk="1" fontAlgn="auto" latinLnBrk="0" hangingPunct="1">
              <a:lnSpc>
                <a:spcPct val="100000"/>
              </a:lnSpc>
              <a:spcBef>
                <a:spcPts val="0"/>
              </a:spcBef>
              <a:spcAft>
                <a:spcPts val="0"/>
              </a:spcAft>
              <a:buClrTx/>
              <a:buSzTx/>
              <a:buFontTx/>
              <a:buNone/>
              <a:tabLst/>
              <a:defRPr/>
            </a:pPr>
            <a:endParaRPr lang="ar-LB" sz="1200" kern="1200" dirty="0">
              <a:solidFill>
                <a:schemeClr val="tx1"/>
              </a:solidFill>
              <a:effectLst/>
              <a:latin typeface="+mn-lt"/>
              <a:ea typeface="+mn-ea"/>
              <a:cs typeface="+mn-cs"/>
            </a:endParaRPr>
          </a:p>
          <a:p>
            <a:pPr marL="0" marR="0" lvl="0" indent="0" algn="r" defTabSz="914400" rtl="1" eaLnBrk="1" fontAlgn="auto" latinLnBrk="0" hangingPunct="1">
              <a:lnSpc>
                <a:spcPct val="100000"/>
              </a:lnSpc>
              <a:spcBef>
                <a:spcPts val="0"/>
              </a:spcBef>
              <a:spcAft>
                <a:spcPts val="0"/>
              </a:spcAft>
              <a:buClrTx/>
              <a:buSzTx/>
              <a:buFontTx/>
              <a:buNone/>
              <a:tabLst/>
              <a:defRPr/>
            </a:pPr>
            <a:r>
              <a:rPr lang="ar-LB" sz="1200" b="1" kern="1200" dirty="0">
                <a:solidFill>
                  <a:schemeClr val="tx1"/>
                </a:solidFill>
                <a:effectLst/>
                <a:latin typeface="+mn-lt"/>
                <a:ea typeface="+mn-ea"/>
                <a:cs typeface="+mn-cs"/>
              </a:rPr>
              <a:t>شرح وتطبيق</a:t>
            </a:r>
          </a:p>
          <a:p>
            <a:pPr marL="171450" marR="0" lvl="0" indent="-1714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LB" sz="1200" kern="1200" dirty="0">
                <a:solidFill>
                  <a:schemeClr val="tx1"/>
                </a:solidFill>
                <a:effectLst/>
                <a:latin typeface="+mn-lt"/>
                <a:ea typeface="+mn-ea"/>
                <a:cs typeface="+mn-cs"/>
              </a:rPr>
              <a:t>الصق مشابك الغسيل على الفلين.</a:t>
            </a:r>
          </a:p>
          <a:p>
            <a:pPr marL="171450" marR="0" lvl="0" indent="-1714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LB" sz="1200" kern="1200" dirty="0">
                <a:solidFill>
                  <a:schemeClr val="tx1"/>
                </a:solidFill>
                <a:effectLst/>
                <a:latin typeface="+mn-lt"/>
                <a:ea typeface="+mn-ea"/>
                <a:cs typeface="+mn-cs"/>
              </a:rPr>
              <a:t>اكتب كلمات الآية وضع كلّ كلمة في بالون (نسختين).</a:t>
            </a:r>
          </a:p>
          <a:p>
            <a:pPr marL="171450" marR="0" lvl="0" indent="-1714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LB" sz="1200" kern="1200" dirty="0">
                <a:solidFill>
                  <a:schemeClr val="tx1"/>
                </a:solidFill>
                <a:effectLst/>
                <a:latin typeface="+mn-lt"/>
                <a:ea typeface="+mn-ea"/>
                <a:cs typeface="+mn-cs"/>
              </a:rPr>
              <a:t>علِّق كلّ البوالين في المشابك بشكل عشوائي.</a:t>
            </a:r>
          </a:p>
          <a:p>
            <a:pPr marL="171450" marR="0" lvl="0" indent="-1714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LB" sz="1200" kern="1200" dirty="0">
                <a:solidFill>
                  <a:schemeClr val="tx1"/>
                </a:solidFill>
                <a:effectLst/>
                <a:latin typeface="+mn-lt"/>
                <a:ea typeface="+mn-ea"/>
                <a:cs typeface="+mn-cs"/>
              </a:rPr>
              <a:t>قسِّم الأولاد إلى فريقين.</a:t>
            </a:r>
          </a:p>
          <a:p>
            <a:pPr marL="171450" marR="0" lvl="0" indent="-1714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LB" sz="1200" kern="1200" dirty="0">
                <a:solidFill>
                  <a:schemeClr val="tx1"/>
                </a:solidFill>
                <a:effectLst/>
                <a:latin typeface="+mn-lt"/>
                <a:ea typeface="+mn-ea"/>
                <a:cs typeface="+mn-cs"/>
              </a:rPr>
              <a:t>ضع كل الفلّين أمام الفريقين.</a:t>
            </a:r>
          </a:p>
          <a:p>
            <a:pPr marL="171450" marR="0" lvl="0" indent="-1714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LB" sz="1200" kern="1200" dirty="0">
                <a:solidFill>
                  <a:schemeClr val="tx1"/>
                </a:solidFill>
                <a:effectLst/>
                <a:latin typeface="+mn-lt"/>
                <a:ea typeface="+mn-ea"/>
                <a:cs typeface="+mn-cs"/>
              </a:rPr>
              <a:t>أعطِ دبوسًا لكلٍّ من الفريقين.</a:t>
            </a:r>
          </a:p>
          <a:p>
            <a:pPr marL="171450" marR="0" lvl="0" indent="-1714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LB" sz="1200" kern="1200" dirty="0">
                <a:solidFill>
                  <a:schemeClr val="tx1"/>
                </a:solidFill>
                <a:effectLst/>
                <a:latin typeface="+mn-lt"/>
                <a:ea typeface="+mn-ea"/>
                <a:cs typeface="+mn-cs"/>
              </a:rPr>
              <a:t>أطلب من الأولاد الوقوف في صفٍّ واحد.</a:t>
            </a:r>
          </a:p>
          <a:p>
            <a:pPr marL="171450" marR="0" lvl="0" indent="-1714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LB" sz="1200" kern="1200" dirty="0">
                <a:solidFill>
                  <a:schemeClr val="tx1"/>
                </a:solidFill>
                <a:effectLst/>
                <a:latin typeface="+mn-lt"/>
                <a:ea typeface="+mn-ea"/>
                <a:cs typeface="+mn-cs"/>
              </a:rPr>
              <a:t>أطلب ممن يقف أولاً في الصف أن يمرِّر الدَّبوس إلى زميله الذي يقف خلفه ليفقع البالون.</a:t>
            </a:r>
          </a:p>
          <a:p>
            <a:pPr marL="171450" marR="0" lvl="0" indent="-1714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LB" sz="1200" kern="1200" dirty="0">
                <a:solidFill>
                  <a:schemeClr val="tx1"/>
                </a:solidFill>
                <a:effectLst/>
                <a:latin typeface="+mn-lt"/>
                <a:ea typeface="+mn-ea"/>
                <a:cs typeface="+mn-cs"/>
              </a:rPr>
              <a:t>ومن ثمَّ يتقدَّم الولد الذي في الخلف إلى الأمام ويمرِّرالدّبوس بدوره لخلفه.</a:t>
            </a:r>
          </a:p>
          <a:p>
            <a:pPr marL="171450" marR="0" lvl="0" indent="-1714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LB" sz="1200" kern="1200" dirty="0">
                <a:solidFill>
                  <a:schemeClr val="tx1"/>
                </a:solidFill>
                <a:effectLst/>
                <a:latin typeface="+mn-lt"/>
                <a:ea typeface="+mn-ea"/>
                <a:cs typeface="+mn-cs"/>
              </a:rPr>
              <a:t>على كلٍّ من الفريقين تفقيع البالونات وتجميع كلمات الآية.</a:t>
            </a:r>
          </a:p>
          <a:p>
            <a:pPr marL="171450" marR="0" lvl="0" indent="-1714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LB" sz="1200" kern="1200" dirty="0">
                <a:solidFill>
                  <a:schemeClr val="tx1"/>
                </a:solidFill>
                <a:effectLst/>
                <a:latin typeface="+mn-lt"/>
                <a:ea typeface="+mn-ea"/>
                <a:cs typeface="+mn-cs"/>
              </a:rPr>
              <a:t>الفريق الذي يجمع كلمات الآية أوَّلاً ويقولها بصوت عالٍ وواضح، يكون هو الفائز.</a:t>
            </a:r>
          </a:p>
        </p:txBody>
      </p:sp>
      <p:sp>
        <p:nvSpPr>
          <p:cNvPr id="4" name="Slide Number Placeholder 3"/>
          <p:cNvSpPr>
            <a:spLocks noGrp="1"/>
          </p:cNvSpPr>
          <p:nvPr>
            <p:ph type="sldNum" sz="quarter" idx="5"/>
          </p:nvPr>
        </p:nvSpPr>
        <p:spPr/>
        <p:txBody>
          <a:bodyPr/>
          <a:lstStyle/>
          <a:p>
            <a:fld id="{0A31E068-D99C-E840-A98D-6E78081BD850}" type="slidenum">
              <a:rPr lang="en-LB" smtClean="0"/>
              <a:t>38</a:t>
            </a:fld>
            <a:endParaRPr lang="en-LB"/>
          </a:p>
        </p:txBody>
      </p:sp>
    </p:spTree>
    <p:extLst>
      <p:ext uri="{BB962C8B-B14F-4D97-AF65-F5344CB8AC3E}">
        <p14:creationId xmlns:p14="http://schemas.microsoft.com/office/powerpoint/2010/main" val="156722285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algn="r" defTabSz="914400" rtl="1" eaLnBrk="1" latinLnBrk="0" hangingPunct="1"/>
            <a:r>
              <a:rPr lang="ar-LB" b="1" dirty="0"/>
              <a:t>الهدف: </a:t>
            </a:r>
            <a:r>
              <a:rPr lang="ar-LB" dirty="0"/>
              <a:t>أن يتذكَّر الولد آية الدرس وما طلبه يسوع  من كلِّ واحدٍ منّا.</a:t>
            </a:r>
          </a:p>
          <a:p>
            <a:pPr marL="0" algn="r" defTabSz="914400" rtl="1" eaLnBrk="1" latinLnBrk="0" hangingPunct="1"/>
            <a:endParaRPr lang="ar-LB" dirty="0"/>
          </a:p>
          <a:p>
            <a:pPr marL="0" algn="r" defTabSz="914400" rtl="1" eaLnBrk="1" latinLnBrk="0" hangingPunct="1"/>
            <a:r>
              <a:rPr lang="ar-LB" dirty="0"/>
              <a:t> </a:t>
            </a:r>
            <a:r>
              <a:rPr lang="ar-LB" b="1" dirty="0"/>
              <a:t>المواد المطلوبة: </a:t>
            </a:r>
            <a:r>
              <a:rPr lang="ar-LB" dirty="0"/>
              <a:t>عيدان خشب – تلوين مائي – لاصق شمع – شرائط – ورقة – مقص.</a:t>
            </a:r>
          </a:p>
          <a:p>
            <a:pPr marL="0" algn="r" defTabSz="914400" rtl="1" eaLnBrk="1" latinLnBrk="0" hangingPunct="1"/>
            <a:endParaRPr lang="ar-LB" dirty="0"/>
          </a:p>
          <a:p>
            <a:pPr marL="0" algn="r" defTabSz="914400" rtl="1" eaLnBrk="1" latinLnBrk="0" hangingPunct="1"/>
            <a:r>
              <a:rPr lang="ar-LB" b="1" dirty="0"/>
              <a:t>شرح وتطبيق</a:t>
            </a:r>
          </a:p>
          <a:p>
            <a:pPr marL="171450" indent="-171450" algn="r" defTabSz="914400" rtl="1" eaLnBrk="1" latinLnBrk="0" hangingPunct="1">
              <a:buFont typeface="Arial" panose="020B0604020202020204" pitchFamily="34" charset="0"/>
              <a:buChar char="•"/>
            </a:pPr>
            <a:r>
              <a:rPr lang="ar-LB" dirty="0"/>
              <a:t>لوِّن عيدان الخشب.</a:t>
            </a:r>
          </a:p>
          <a:p>
            <a:pPr marL="171450" indent="-171450" algn="r" defTabSz="914400" rtl="1" eaLnBrk="1" latinLnBrk="0" hangingPunct="1">
              <a:buFont typeface="Arial" panose="020B0604020202020204" pitchFamily="34" charset="0"/>
              <a:buChar char="•"/>
            </a:pPr>
            <a:r>
              <a:rPr lang="ar-LB" dirty="0"/>
              <a:t>الصق العيدان على شكل مُربَّع، ٣ طبقات فوق بعضها.</a:t>
            </a:r>
          </a:p>
          <a:p>
            <a:pPr marL="171450" indent="-171450" algn="r" defTabSz="914400" rtl="1" eaLnBrk="1" latinLnBrk="0" hangingPunct="1">
              <a:buFont typeface="Arial" panose="020B0604020202020204" pitchFamily="34" charset="0"/>
              <a:buChar char="•"/>
            </a:pPr>
            <a:r>
              <a:rPr lang="ar-LB" dirty="0"/>
              <a:t>الصق العيدان على الورقة على شكل مُثلَّث.</a:t>
            </a:r>
          </a:p>
          <a:p>
            <a:pPr marL="171450" indent="-171450" algn="r" defTabSz="914400" rtl="1" eaLnBrk="1" latinLnBrk="0" hangingPunct="1">
              <a:buFont typeface="Arial" panose="020B0604020202020204" pitchFamily="34" charset="0"/>
              <a:buChar char="•"/>
            </a:pPr>
            <a:r>
              <a:rPr lang="ar-LB" dirty="0"/>
              <a:t>إقطع أطراف الورقة.</a:t>
            </a:r>
          </a:p>
          <a:p>
            <a:pPr marL="171450" indent="-171450" algn="r" defTabSz="914400" rtl="1" eaLnBrk="1" latinLnBrk="0" hangingPunct="1">
              <a:buFont typeface="Arial" panose="020B0604020202020204" pitchFamily="34" charset="0"/>
              <a:buChar char="•"/>
            </a:pPr>
            <a:r>
              <a:rPr lang="ar-LB" dirty="0"/>
              <a:t>الصق المربَّع بالمثلَّث ليُصبح على شكل بيت.</a:t>
            </a:r>
          </a:p>
          <a:p>
            <a:pPr marL="171450" indent="-171450" algn="r" defTabSz="914400" rtl="1" eaLnBrk="1" latinLnBrk="0" hangingPunct="1">
              <a:buFont typeface="Arial" panose="020B0604020202020204" pitchFamily="34" charset="0"/>
              <a:buChar char="•"/>
            </a:pPr>
            <a:r>
              <a:rPr lang="ar-LB" dirty="0"/>
              <a:t>اكتب آية الحفظ على الورقة داخل المثلث.</a:t>
            </a:r>
          </a:p>
          <a:p>
            <a:pPr marL="171450" indent="-171450" algn="r" defTabSz="914400" rtl="1" eaLnBrk="1" latinLnBrk="0" hangingPunct="1">
              <a:buFont typeface="Arial" panose="020B0604020202020204" pitchFamily="34" charset="0"/>
              <a:buChar char="•"/>
            </a:pPr>
            <a:r>
              <a:rPr lang="ar-LB" dirty="0"/>
              <a:t>إقطع الشريط بقياس ٥ سنتم.</a:t>
            </a:r>
          </a:p>
          <a:p>
            <a:pPr marL="171450" indent="-171450" algn="r" defTabSz="914400" rtl="1" eaLnBrk="1" latinLnBrk="0" hangingPunct="1">
              <a:buFont typeface="Arial" panose="020B0604020202020204" pitchFamily="34" charset="0"/>
              <a:buChar char="•"/>
            </a:pPr>
            <a:r>
              <a:rPr lang="ar-LB" dirty="0"/>
              <a:t>الصق الشريط خلف الإطار من الأعلى.</a:t>
            </a:r>
          </a:p>
          <a:p>
            <a:pPr marL="171450" indent="-171450" algn="r" defTabSz="914400" rtl="1" eaLnBrk="1" latinLnBrk="0" hangingPunct="1">
              <a:buFont typeface="Arial" panose="020B0604020202020204" pitchFamily="34" charset="0"/>
              <a:buChar char="•"/>
            </a:pPr>
            <a:r>
              <a:rPr lang="ar-LB" dirty="0"/>
              <a:t>ليضع كل ولد من الأولاد صورته ضمن الإطار.</a:t>
            </a:r>
          </a:p>
          <a:p>
            <a:pPr marL="0" algn="r" defTabSz="914400" rtl="1" eaLnBrk="1" latinLnBrk="0" hangingPunct="1"/>
            <a:endParaRPr lang="en-LB" dirty="0"/>
          </a:p>
        </p:txBody>
      </p:sp>
      <p:sp>
        <p:nvSpPr>
          <p:cNvPr id="4" name="Slide Number Placeholder 3"/>
          <p:cNvSpPr>
            <a:spLocks noGrp="1"/>
          </p:cNvSpPr>
          <p:nvPr>
            <p:ph type="sldNum" sz="quarter" idx="5"/>
          </p:nvPr>
        </p:nvSpPr>
        <p:spPr/>
        <p:txBody>
          <a:bodyPr/>
          <a:lstStyle/>
          <a:p>
            <a:fld id="{0A31E068-D99C-E840-A98D-6E78081BD850}" type="slidenum">
              <a:rPr lang="en-LB" smtClean="0"/>
              <a:t>39</a:t>
            </a:fld>
            <a:endParaRPr lang="en-LB"/>
          </a:p>
        </p:txBody>
      </p:sp>
    </p:spTree>
    <p:extLst>
      <p:ext uri="{BB962C8B-B14F-4D97-AF65-F5344CB8AC3E}">
        <p14:creationId xmlns:p14="http://schemas.microsoft.com/office/powerpoint/2010/main" val="215468552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LB" sz="1200" dirty="0"/>
              <a:t>مرحبًا يا أصدقائي. أنا سعيد/ة لرؤيتكم اليوم. قبل أن نبدأ بسرد قصَّتنا، أريد أن نفكّر سويّاً.  في كثير من الأحيان يُطلب منّا أمراً ما أو عملاً ما لا نرغب بالقيام به. اسأل الأولاد، من منكم اختبر هذا الأمر؟ (اسمع الإجابات). </a:t>
            </a:r>
          </a:p>
          <a:p>
            <a:pPr algn="r" rtl="1"/>
            <a:r>
              <a:rPr lang="ar-LB" sz="1200" dirty="0"/>
              <a:t>مثلاً: تطلب منّي أمّي أن أنظِّف غرفتي قبل أن أذهب للّعب مع أصدقائي. أو قد تعطيني معلِّمة المدرسة واجباتاً للقيام بها. وهكذا فقد يُطلب منّا العديد من الأمور التي لا يروق لنا فعلها. لكن علينا أن نتذكَّر، أن القيام بمثل هذه الأمور يعود علينا بالمنفعة الشخصيّة.</a:t>
            </a:r>
          </a:p>
          <a:p>
            <a:pPr algn="r" rtl="1"/>
            <a:r>
              <a:rPr lang="ar-LB" sz="1200" dirty="0"/>
              <a:t>اليوم سنسمع عن أمرٍ طلبه يسوع من تلاميذه قبل صعوده إلى السماء. سنرى ما هو هذا الأمر، لكن دعونا أولاً نبدأ بالصلاة.</a:t>
            </a:r>
          </a:p>
          <a:p>
            <a:pPr algn="r" rtl="1"/>
            <a:endParaRPr lang="en-LB" sz="1200" dirty="0"/>
          </a:p>
        </p:txBody>
      </p:sp>
      <p:sp>
        <p:nvSpPr>
          <p:cNvPr id="4" name="Slide Number Placeholder 3"/>
          <p:cNvSpPr>
            <a:spLocks noGrp="1"/>
          </p:cNvSpPr>
          <p:nvPr>
            <p:ph type="sldNum" sz="quarter" idx="5"/>
          </p:nvPr>
        </p:nvSpPr>
        <p:spPr/>
        <p:txBody>
          <a:bodyPr/>
          <a:lstStyle/>
          <a:p>
            <a:fld id="{0A31E068-D99C-E840-A98D-6E78081BD850}" type="slidenum">
              <a:rPr lang="en-LB" smtClean="0"/>
              <a:t>2</a:t>
            </a:fld>
            <a:endParaRPr lang="en-LB"/>
          </a:p>
        </p:txBody>
      </p:sp>
    </p:spTree>
    <p:extLst>
      <p:ext uri="{BB962C8B-B14F-4D97-AF65-F5344CB8AC3E}">
        <p14:creationId xmlns:p14="http://schemas.microsoft.com/office/powerpoint/2010/main" val="318135664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a:r>
              <a:rPr lang="ar-LB" dirty="0"/>
              <a:t>من منكم يريد أن يشاركنا بأمر ما يودّ أن نصلّي لأجله جميعاً؟  أو من منكم يودّ أن يصلّي لأجل شخص ما؟ (اسمع إلى الإجابات). حسنًا، إذًا يُمكننا أن نصلي لأجل عائلاتنا، أو لأجل شخص مريض، أو شخص أخبرناه عن يسوع، أو للكنيسة، أو لأجل أصدقائنا في المدرسة. والآن دعونا نغمض أعيُننا ونَحني رؤوسنا ونرى مَن من معارفنا يحتاج للصّلاة. وأريد أن كلّ واحدٍ منّا يصلّي لأجل هذا الشخص. سنبدأ من اليمين مداورة. وبعد أن يصلّي الجميع سأُنهي أنا هذه الفترة بالصلاة (شجِّع الأولاد على الصلاة). </a:t>
            </a:r>
          </a:p>
          <a:p>
            <a:pPr algn="r"/>
            <a:endParaRPr lang="ar-LB" dirty="0"/>
          </a:p>
          <a:p>
            <a:pPr algn="r"/>
            <a:r>
              <a:rPr lang="ar-LB" b="1" dirty="0"/>
              <a:t>“يا يسوع، أشكرك لأنَّك موجودٌ معنا الآن وتسمعنا. نرفع أمامك كلّ الأشخاص الذين يحتاجونك ونشكرك لأجل استجابتك. أطلب منك أن تباركنا في اليوم لنتعلّم عنك أكثر، ونعرف فعلاً ما تريدنا أن نفعل. ساعدنا كي نعمل بما نتعلّمه في حياتنا. باسم يسوع، آمين.”</a:t>
            </a:r>
          </a:p>
          <a:p>
            <a:pPr algn="r"/>
            <a:endParaRPr lang="en-US" dirty="0"/>
          </a:p>
        </p:txBody>
      </p:sp>
      <p:sp>
        <p:nvSpPr>
          <p:cNvPr id="4" name="Slide Number Placeholder 3"/>
          <p:cNvSpPr>
            <a:spLocks noGrp="1"/>
          </p:cNvSpPr>
          <p:nvPr>
            <p:ph type="sldNum" sz="quarter" idx="5"/>
          </p:nvPr>
        </p:nvSpPr>
        <p:spPr/>
        <p:txBody>
          <a:bodyPr/>
          <a:lstStyle/>
          <a:p>
            <a:fld id="{0A31E068-D99C-E840-A98D-6E78081BD850}" type="slidenum">
              <a:rPr lang="en-LB" smtClean="0"/>
              <a:t>3</a:t>
            </a:fld>
            <a:endParaRPr lang="en-LB"/>
          </a:p>
        </p:txBody>
      </p:sp>
    </p:spTree>
    <p:extLst>
      <p:ext uri="{BB962C8B-B14F-4D97-AF65-F5344CB8AC3E}">
        <p14:creationId xmlns:p14="http://schemas.microsoft.com/office/powerpoint/2010/main" val="252239782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a:r>
              <a:rPr lang="ar-LB" dirty="0"/>
              <a:t>-١-</a:t>
            </a:r>
          </a:p>
          <a:p>
            <a:pPr algn="ctr"/>
            <a:r>
              <a:rPr lang="ar-LB" dirty="0"/>
              <a:t>كلمة الله بتعلّمني</a:t>
            </a:r>
          </a:p>
          <a:p>
            <a:pPr algn="ctr"/>
            <a:r>
              <a:rPr lang="ar-LB" dirty="0"/>
              <a:t>الله حَدِّي وين ما بكون</a:t>
            </a:r>
          </a:p>
          <a:p>
            <a:pPr algn="ctr"/>
            <a:r>
              <a:rPr lang="ar-LB" dirty="0"/>
              <a:t>بيسمع صوتي لمَّا بصَلّي</a:t>
            </a:r>
          </a:p>
          <a:p>
            <a:pPr algn="ctr"/>
            <a:r>
              <a:rPr lang="ar-LB" dirty="0"/>
              <a:t>رَح طيع كِلمتو لمَّا يقِلِّي</a:t>
            </a:r>
          </a:p>
          <a:p>
            <a:pPr algn="ctr"/>
            <a:r>
              <a:rPr lang="ar-LB" dirty="0"/>
              <a:t>أنا جنبَك يا ابني على طول</a:t>
            </a:r>
          </a:p>
          <a:p>
            <a:pPr algn="ctr"/>
            <a:endParaRPr lang="ar-LB" dirty="0"/>
          </a:p>
          <a:p>
            <a:pPr algn="ctr"/>
            <a:r>
              <a:rPr lang="ar-LB" dirty="0"/>
              <a:t>- القرار -</a:t>
            </a:r>
          </a:p>
          <a:p>
            <a:pPr algn="ctr"/>
            <a:r>
              <a:rPr lang="ar-LB" dirty="0"/>
              <a:t>أنا بحبَّك ربِّي يسوع</a:t>
            </a:r>
          </a:p>
          <a:p>
            <a:pPr algn="ctr"/>
            <a:r>
              <a:rPr lang="ar-LB" dirty="0"/>
              <a:t>رَح غَنّي بِصُوت مسموع</a:t>
            </a:r>
          </a:p>
          <a:p>
            <a:pPr algn="ctr"/>
            <a:r>
              <a:rPr lang="ar-LB" dirty="0"/>
              <a:t>وإذا قالولي إِنّي فاشل</a:t>
            </a:r>
          </a:p>
          <a:p>
            <a:pPr algn="ctr"/>
            <a:r>
              <a:rPr lang="ar-LB" dirty="0"/>
              <a:t>بِتذَكَرْ وعدَك يا يسوع</a:t>
            </a:r>
          </a:p>
          <a:p>
            <a:pPr algn="ctr"/>
            <a:r>
              <a:rPr lang="ar-LB" dirty="0"/>
              <a:t>أنا حَدََّك إنتَ وزعلان</a:t>
            </a:r>
          </a:p>
          <a:p>
            <a:pPr algn="ctr"/>
            <a:r>
              <a:rPr lang="ar-LB" dirty="0"/>
              <a:t>أنا بْشَجعَك إنتَ وفِشلان</a:t>
            </a:r>
          </a:p>
          <a:p>
            <a:pPr algn="ctr"/>
            <a:r>
              <a:rPr lang="ar-LB" dirty="0"/>
              <a:t>وإِذا مَرَّة حَسَيتْ بخُوف</a:t>
            </a:r>
          </a:p>
          <a:p>
            <a:pPr algn="ctr"/>
            <a:r>
              <a:rPr lang="ar-LB" dirty="0"/>
              <a:t>صَلِّي وقول إنَّك تعبان</a:t>
            </a:r>
          </a:p>
          <a:p>
            <a:pPr algn="ctr"/>
            <a:endParaRPr lang="ar-LB" dirty="0"/>
          </a:p>
          <a:p>
            <a:pPr algn="ctr"/>
            <a:r>
              <a:rPr lang="ar-LB" dirty="0"/>
              <a:t>- ٢ -</a:t>
            </a:r>
          </a:p>
          <a:p>
            <a:pPr algn="ctr"/>
            <a:r>
              <a:rPr lang="ar-LB" dirty="0"/>
              <a:t>الله هوِ يللّي خلَقني</a:t>
            </a:r>
          </a:p>
          <a:p>
            <a:pPr algn="ctr"/>
            <a:r>
              <a:rPr lang="ar-LB" dirty="0"/>
              <a:t>بيِهتم فِيِّ على طول</a:t>
            </a:r>
          </a:p>
          <a:p>
            <a:pPr algn="ctr"/>
            <a:r>
              <a:rPr lang="ar-LB" dirty="0"/>
              <a:t>كلمة الله بِتعَلمني</a:t>
            </a:r>
          </a:p>
          <a:p>
            <a:pPr algn="ctr"/>
            <a:r>
              <a:rPr lang="ar-LB" dirty="0"/>
              <a:t>بتفهّمني وبتذكّرني</a:t>
            </a:r>
          </a:p>
          <a:p>
            <a:pPr algn="ctr"/>
            <a:r>
              <a:rPr lang="ar-LB" dirty="0"/>
              <a:t>الله بِحبني كيف ما بكون</a:t>
            </a:r>
          </a:p>
          <a:p>
            <a:pPr algn="ctr"/>
            <a:endParaRPr lang="ar-LB" dirty="0"/>
          </a:p>
          <a:p>
            <a:pPr algn="ctr"/>
            <a:endParaRPr lang="en-US" dirty="0"/>
          </a:p>
        </p:txBody>
      </p:sp>
      <p:sp>
        <p:nvSpPr>
          <p:cNvPr id="4" name="Slide Number Placeholder 3"/>
          <p:cNvSpPr>
            <a:spLocks noGrp="1"/>
          </p:cNvSpPr>
          <p:nvPr>
            <p:ph type="sldNum" sz="quarter" idx="5"/>
          </p:nvPr>
        </p:nvSpPr>
        <p:spPr/>
        <p:txBody>
          <a:bodyPr/>
          <a:lstStyle/>
          <a:p>
            <a:fld id="{0A31E068-D99C-E840-A98D-6E78081BD850}" type="slidenum">
              <a:rPr lang="en-LB" smtClean="0"/>
              <a:t>4</a:t>
            </a:fld>
            <a:endParaRPr lang="en-LB"/>
          </a:p>
        </p:txBody>
      </p:sp>
    </p:spTree>
    <p:extLst>
      <p:ext uri="{BB962C8B-B14F-4D97-AF65-F5344CB8AC3E}">
        <p14:creationId xmlns:p14="http://schemas.microsoft.com/office/powerpoint/2010/main" val="366543359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algn="ctr" defTabSz="914400" rtl="1" eaLnBrk="1" latinLnBrk="0" hangingPunct="1"/>
            <a:r>
              <a:rPr lang="ar-LB" dirty="0"/>
              <a:t>يسوع بِحب كل الناس           يسوع بيحبك</a:t>
            </a:r>
          </a:p>
          <a:p>
            <a:pPr marL="0" algn="ctr" defTabSz="914400" rtl="1" eaLnBrk="1" latinLnBrk="0" hangingPunct="1"/>
            <a:r>
              <a:rPr lang="ar-LB" dirty="0"/>
              <a:t>يسوع بِحب كل الناس            هوي حدك</a:t>
            </a:r>
          </a:p>
          <a:p>
            <a:pPr marL="0" algn="ctr" defTabSz="914400" rtl="1" eaLnBrk="1" latinLnBrk="0" hangingPunct="1"/>
            <a:r>
              <a:rPr lang="ar-LB" dirty="0"/>
              <a:t>يسوع بِحب كل الناس            مش لوحدك</a:t>
            </a:r>
          </a:p>
          <a:p>
            <a:pPr marL="0" algn="ctr" defTabSz="914400" rtl="1" eaLnBrk="1" latinLnBrk="0" hangingPunct="1"/>
            <a:r>
              <a:rPr lang="ar-LB" dirty="0"/>
              <a:t>يسوع حدك على طول   	</a:t>
            </a:r>
          </a:p>
          <a:p>
            <a:pPr marL="0" algn="ctr" defTabSz="914400" rtl="1" eaLnBrk="1" latinLnBrk="0" hangingPunct="1"/>
            <a:endParaRPr lang="ar-LB" dirty="0"/>
          </a:p>
          <a:p>
            <a:pPr marL="0" algn="ctr" defTabSz="914400" rtl="1" eaLnBrk="1" latinLnBrk="0" hangingPunct="1"/>
            <a:r>
              <a:rPr lang="ar-LB" dirty="0"/>
              <a:t>- ١ - </a:t>
            </a:r>
          </a:p>
          <a:p>
            <a:pPr marL="0" algn="ctr" defTabSz="914400" rtl="1" eaLnBrk="1" latinLnBrk="0" hangingPunct="1"/>
            <a:r>
              <a:rPr lang="ar-LB" dirty="0"/>
              <a:t>يسوع خلقني                       بِحبني</a:t>
            </a:r>
          </a:p>
          <a:p>
            <a:pPr marL="0" algn="ctr" defTabSz="914400" rtl="1" eaLnBrk="1" latinLnBrk="0" hangingPunct="1"/>
            <a:r>
              <a:rPr lang="ar-LB" dirty="0"/>
              <a:t>يسوع خلقك                        بِحبك</a:t>
            </a:r>
          </a:p>
          <a:p>
            <a:pPr marL="0" algn="ctr" defTabSz="914400" rtl="1" eaLnBrk="1" latinLnBrk="0" hangingPunct="1"/>
            <a:r>
              <a:rPr lang="ar-LB" dirty="0"/>
              <a:t>يسوع خلقنا كلنا                    بِحبنا</a:t>
            </a:r>
          </a:p>
          <a:p>
            <a:pPr marL="0" algn="ctr" defTabSz="914400" rtl="1" eaLnBrk="1" latinLnBrk="0" hangingPunct="1"/>
            <a:r>
              <a:rPr lang="ar-LB" dirty="0"/>
              <a:t>يسوع بِحبنا على طول</a:t>
            </a:r>
          </a:p>
          <a:p>
            <a:pPr marL="0" algn="ctr" defTabSz="914400" rtl="1" eaLnBrk="1" latinLnBrk="0" hangingPunct="1"/>
            <a:endParaRPr lang="ar-LB" dirty="0"/>
          </a:p>
          <a:p>
            <a:pPr marL="0" algn="ctr" defTabSz="914400" rtl="1" eaLnBrk="1" latinLnBrk="0" hangingPunct="1"/>
            <a:r>
              <a:rPr lang="ar-LB" dirty="0"/>
              <a:t>- ٢ -</a:t>
            </a:r>
          </a:p>
          <a:p>
            <a:pPr marL="0" algn="ctr" defTabSz="914400" rtl="1" eaLnBrk="1" latinLnBrk="0" hangingPunct="1"/>
            <a:r>
              <a:rPr lang="ar-LB" dirty="0"/>
              <a:t> يسوع خلقني مميز              أنا مميز</a:t>
            </a:r>
          </a:p>
          <a:p>
            <a:pPr marL="0" algn="ctr" defTabSz="914400" rtl="1" eaLnBrk="1" latinLnBrk="0" hangingPunct="1"/>
            <a:r>
              <a:rPr lang="ar-LB" dirty="0"/>
              <a:t>رح ضلني علّي صوتي        أنا مميز</a:t>
            </a:r>
          </a:p>
          <a:p>
            <a:pPr marL="0" algn="ctr" defTabSz="914400" rtl="1" eaLnBrk="1" latinLnBrk="0" hangingPunct="1"/>
            <a:r>
              <a:rPr lang="ar-LB" dirty="0"/>
              <a:t>يلا كلنا بصوت عالي           أنا مميز</a:t>
            </a:r>
          </a:p>
          <a:p>
            <a:pPr marL="0" algn="ctr" defTabSz="914400" rtl="1" eaLnBrk="1" latinLnBrk="0" hangingPunct="1"/>
            <a:r>
              <a:rPr lang="ar-LB" dirty="0"/>
              <a:t>يسوع بِحبني علي طول </a:t>
            </a:r>
          </a:p>
          <a:p>
            <a:pPr marL="0" algn="ctr" defTabSz="914400" rtl="1" eaLnBrk="1" latinLnBrk="0" hangingPunct="1"/>
            <a:endParaRPr lang="ar-LB" dirty="0"/>
          </a:p>
          <a:p>
            <a:pPr marL="0" algn="ctr" defTabSz="914400" rtl="1" eaLnBrk="1" latinLnBrk="0" hangingPunct="1"/>
            <a:r>
              <a:rPr lang="ar-LB" dirty="0"/>
              <a:t>- ٣ - </a:t>
            </a:r>
          </a:p>
          <a:p>
            <a:pPr marL="0" algn="ctr" defTabSz="914400" rtl="1" eaLnBrk="1" latinLnBrk="0" hangingPunct="1"/>
            <a:r>
              <a:rPr lang="ar-LB" dirty="0"/>
              <a:t> رح زقف زقفه بالعالي          أنا مميز</a:t>
            </a:r>
          </a:p>
          <a:p>
            <a:pPr marL="0" algn="ctr" defTabSz="914400" rtl="1" eaLnBrk="1" latinLnBrk="0" hangingPunct="1"/>
            <a:r>
              <a:rPr lang="ar-LB" dirty="0"/>
              <a:t>رح زقف زقفه بالواطي         أنا مميز</a:t>
            </a:r>
          </a:p>
          <a:p>
            <a:pPr marL="0" algn="ctr" defTabSz="914400" rtl="1" eaLnBrk="1" latinLnBrk="0" hangingPunct="1"/>
            <a:r>
              <a:rPr lang="ar-LB" dirty="0"/>
              <a:t>يلاّ كلنا ب صوت عالي         أنا مميز</a:t>
            </a:r>
          </a:p>
          <a:p>
            <a:pPr marL="0" algn="ctr" defTabSz="914400" rtl="1" eaLnBrk="1" latinLnBrk="0" hangingPunct="1"/>
            <a:r>
              <a:rPr lang="ar-LB" dirty="0"/>
              <a:t>رح ضلني حبك يا يسوع</a:t>
            </a:r>
            <a:endParaRPr lang="en-LB" dirty="0"/>
          </a:p>
        </p:txBody>
      </p:sp>
      <p:sp>
        <p:nvSpPr>
          <p:cNvPr id="4" name="Slide Number Placeholder 3"/>
          <p:cNvSpPr>
            <a:spLocks noGrp="1"/>
          </p:cNvSpPr>
          <p:nvPr>
            <p:ph type="sldNum" sz="quarter" idx="5"/>
          </p:nvPr>
        </p:nvSpPr>
        <p:spPr/>
        <p:txBody>
          <a:bodyPr/>
          <a:lstStyle/>
          <a:p>
            <a:fld id="{00733B0E-556F-354F-91C9-545EC2CF5A30}" type="slidenum">
              <a:rPr lang="en-LB" smtClean="0"/>
              <a:t>14</a:t>
            </a:fld>
            <a:endParaRPr lang="en-LB"/>
          </a:p>
        </p:txBody>
      </p:sp>
    </p:spTree>
    <p:extLst>
      <p:ext uri="{BB962C8B-B14F-4D97-AF65-F5344CB8AC3E}">
        <p14:creationId xmlns:p14="http://schemas.microsoft.com/office/powerpoint/2010/main" val="84784629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a:r>
              <a:rPr lang="ar-LB" dirty="0"/>
              <a:t>صمّمت أني أتبع يسوعي</a:t>
            </a:r>
          </a:p>
          <a:p>
            <a:pPr algn="ctr"/>
            <a:r>
              <a:rPr lang="ar-LB" dirty="0"/>
              <a:t>صمّمت أني أتبع يسوعي</a:t>
            </a:r>
          </a:p>
          <a:p>
            <a:pPr algn="ctr"/>
            <a:r>
              <a:rPr lang="ar-LB" dirty="0"/>
              <a:t>صمّمت أني أتبع يسوعي</a:t>
            </a:r>
          </a:p>
          <a:p>
            <a:pPr algn="ctr"/>
            <a:r>
              <a:rPr lang="ar-LB" dirty="0"/>
              <a:t>أتبع يسوع بلا رجوع  </a:t>
            </a:r>
          </a:p>
          <a:p>
            <a:pPr algn="ctr"/>
            <a:endParaRPr lang="ar-LB" dirty="0"/>
          </a:p>
          <a:p>
            <a:pPr algn="ctr"/>
            <a:r>
              <a:rPr lang="ar-LB" dirty="0"/>
              <a:t>العالم خلفي يسوع أمامي</a:t>
            </a:r>
          </a:p>
          <a:p>
            <a:pPr algn="ctr"/>
            <a:r>
              <a:rPr lang="ar-LB" dirty="0"/>
              <a:t>العالم خلفي يسوع أمامي</a:t>
            </a:r>
          </a:p>
          <a:p>
            <a:pPr algn="ctr"/>
            <a:r>
              <a:rPr lang="ar-LB" dirty="0"/>
              <a:t>العالم خلفي يسوع أمامي</a:t>
            </a:r>
          </a:p>
          <a:p>
            <a:pPr algn="ctr"/>
            <a:r>
              <a:rPr lang="ar-LB" dirty="0"/>
              <a:t>أتبع يسوع بلا رجوع</a:t>
            </a:r>
          </a:p>
          <a:p>
            <a:pPr algn="ctr"/>
            <a:endParaRPr lang="en-US" dirty="0"/>
          </a:p>
        </p:txBody>
      </p:sp>
      <p:sp>
        <p:nvSpPr>
          <p:cNvPr id="4" name="Slide Number Placeholder 3"/>
          <p:cNvSpPr>
            <a:spLocks noGrp="1"/>
          </p:cNvSpPr>
          <p:nvPr>
            <p:ph type="sldNum" sz="quarter" idx="5"/>
          </p:nvPr>
        </p:nvSpPr>
        <p:spPr/>
        <p:txBody>
          <a:bodyPr/>
          <a:lstStyle/>
          <a:p>
            <a:fld id="{0A31E068-D99C-E840-A98D-6E78081BD850}" type="slidenum">
              <a:rPr lang="en-LB" smtClean="0"/>
              <a:t>22</a:t>
            </a:fld>
            <a:endParaRPr lang="en-LB"/>
          </a:p>
        </p:txBody>
      </p:sp>
    </p:spTree>
    <p:extLst>
      <p:ext uri="{BB962C8B-B14F-4D97-AF65-F5344CB8AC3E}">
        <p14:creationId xmlns:p14="http://schemas.microsoft.com/office/powerpoint/2010/main" val="97941711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rtl="1"/>
            <a:r>
              <a:rPr lang="ar-LB" dirty="0"/>
              <a:t>- القرار -</a:t>
            </a:r>
          </a:p>
          <a:p>
            <a:pPr algn="ctr" rtl="1"/>
            <a:r>
              <a:rPr lang="ar-LB" dirty="0"/>
              <a:t>شو هي الطاعة؟ </a:t>
            </a:r>
          </a:p>
          <a:p>
            <a:pPr algn="ctr" rtl="1"/>
            <a:r>
              <a:rPr lang="ar-LB" dirty="0"/>
              <a:t>شو يعني طاعة؟</a:t>
            </a:r>
          </a:p>
          <a:p>
            <a:pPr algn="ctr" rtl="1"/>
            <a:r>
              <a:rPr lang="ar-LB" dirty="0"/>
              <a:t>الطاعة هي اسمع الله</a:t>
            </a:r>
          </a:p>
          <a:p>
            <a:pPr algn="ctr" rtl="1"/>
            <a:endParaRPr lang="ar-LB" dirty="0"/>
          </a:p>
          <a:p>
            <a:pPr algn="ctr" rtl="1"/>
            <a:r>
              <a:rPr lang="ar-LB" dirty="0"/>
              <a:t>- ١ -</a:t>
            </a:r>
          </a:p>
          <a:p>
            <a:pPr algn="ctr" rtl="1"/>
            <a:r>
              <a:rPr lang="ar-LB" dirty="0"/>
              <a:t>فيك تختار تسمع صوتو وتطيع كلمتو</a:t>
            </a:r>
          </a:p>
          <a:p>
            <a:pPr algn="ctr" rtl="1"/>
            <a:r>
              <a:rPr lang="ar-LB" dirty="0"/>
              <a:t>فيك تختار تعيش لَاالله </a:t>
            </a:r>
          </a:p>
          <a:p>
            <a:pPr algn="ctr" rtl="1"/>
            <a:r>
              <a:rPr lang="ar-LB" dirty="0"/>
              <a:t>فيك تختار تكون منيح</a:t>
            </a:r>
          </a:p>
          <a:p>
            <a:pPr algn="ctr" rtl="1"/>
            <a:r>
              <a:rPr lang="ar-LB" dirty="0"/>
              <a:t>وحتى لو كان صعب </a:t>
            </a:r>
          </a:p>
          <a:p>
            <a:pPr algn="ctr" rtl="1"/>
            <a:r>
              <a:rPr lang="ar-LB" dirty="0"/>
              <a:t>رح طيع الله</a:t>
            </a:r>
          </a:p>
          <a:p>
            <a:pPr algn="ctr" rtl="1"/>
            <a:r>
              <a:rPr lang="ar-LB" dirty="0"/>
              <a:t>أنا رح طيع الله</a:t>
            </a:r>
          </a:p>
          <a:p>
            <a:pPr algn="ctr" rtl="1"/>
            <a:r>
              <a:rPr lang="ar-LB" dirty="0"/>
              <a:t>  </a:t>
            </a:r>
          </a:p>
          <a:p>
            <a:pPr algn="ctr" rtl="1"/>
            <a:r>
              <a:rPr lang="ar-LB" dirty="0"/>
              <a:t>- ٢ -</a:t>
            </a:r>
          </a:p>
          <a:p>
            <a:pPr algn="ctr" rtl="1"/>
            <a:r>
              <a:rPr lang="ar-LB" dirty="0"/>
              <a:t>فيك تكون متل نوح و طيع الله</a:t>
            </a:r>
          </a:p>
          <a:p>
            <a:pPr algn="ctr" rtl="1"/>
            <a:r>
              <a:rPr lang="ar-LB" dirty="0"/>
              <a:t>حتى لو ضحكو عليك الناس</a:t>
            </a:r>
          </a:p>
          <a:p>
            <a:pPr algn="ctr" rtl="1"/>
            <a:r>
              <a:rPr lang="ar-LB" dirty="0"/>
              <a:t>هو سمع الله</a:t>
            </a:r>
          </a:p>
          <a:p>
            <a:pPr algn="ctr" rtl="1"/>
            <a:r>
              <a:rPr lang="ar-LB" dirty="0"/>
              <a:t>بكل الظروف</a:t>
            </a:r>
          </a:p>
          <a:p>
            <a:pPr algn="ctr" rtl="1"/>
            <a:r>
              <a:rPr lang="ar-LB" dirty="0"/>
              <a:t>أنا رح طيع الله</a:t>
            </a:r>
          </a:p>
          <a:p>
            <a:pPr algn="ctr" rtl="1"/>
            <a:r>
              <a:rPr lang="ar-LB" dirty="0"/>
              <a:t>أنا رح طيعوا</a:t>
            </a:r>
          </a:p>
          <a:p>
            <a:pPr algn="ctr" rtl="1"/>
            <a:r>
              <a:rPr lang="ar-LB" dirty="0"/>
              <a:t>انت كمان لازم تطيعوا</a:t>
            </a:r>
          </a:p>
          <a:p>
            <a:pPr algn="ctr" rtl="1"/>
            <a:r>
              <a:rPr lang="ar-LB" dirty="0"/>
              <a:t>  أنا رح طيع واسمع كلمة الله</a:t>
            </a:r>
          </a:p>
          <a:p>
            <a:pPr algn="ctr" rtl="1"/>
            <a:endParaRPr lang="en-US" dirty="0"/>
          </a:p>
        </p:txBody>
      </p:sp>
      <p:sp>
        <p:nvSpPr>
          <p:cNvPr id="4" name="Slide Number Placeholder 3"/>
          <p:cNvSpPr>
            <a:spLocks noGrp="1"/>
          </p:cNvSpPr>
          <p:nvPr>
            <p:ph type="sldNum" sz="quarter" idx="5"/>
          </p:nvPr>
        </p:nvSpPr>
        <p:spPr/>
        <p:txBody>
          <a:bodyPr/>
          <a:lstStyle/>
          <a:p>
            <a:fld id="{0A31E068-D99C-E840-A98D-6E78081BD850}" type="slidenum">
              <a:rPr lang="en-LB" smtClean="0"/>
              <a:t>25</a:t>
            </a:fld>
            <a:endParaRPr lang="en-LB"/>
          </a:p>
        </p:txBody>
      </p:sp>
    </p:spTree>
    <p:extLst>
      <p:ext uri="{BB962C8B-B14F-4D97-AF65-F5344CB8AC3E}">
        <p14:creationId xmlns:p14="http://schemas.microsoft.com/office/powerpoint/2010/main" val="56306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algn="r" defTabSz="914400" rtl="1" eaLnBrk="1" latinLnBrk="0" hangingPunct="1"/>
            <a:r>
              <a:rPr lang="ar-LB" dirty="0"/>
              <a:t>النصّ الكتابي:  لوقا ٢٤: ٤٤ - ٥٣، أعمال الرسل ١: ٨ - ١٤، أعمال الرسل ٢. </a:t>
            </a:r>
          </a:p>
          <a:p>
            <a:pPr marL="0" algn="r" defTabSz="914400" rtl="1" eaLnBrk="1" latinLnBrk="0" hangingPunct="1"/>
            <a:endParaRPr lang="ar-LB" dirty="0"/>
          </a:p>
          <a:p>
            <a:pPr marL="0" algn="r" defTabSz="914400" rtl="1" eaLnBrk="1" latinLnBrk="0" hangingPunct="1"/>
            <a:r>
              <a:rPr lang="ar-LB" b="1" dirty="0"/>
              <a:t>المقدّمة</a:t>
            </a:r>
          </a:p>
          <a:p>
            <a:pPr marL="0" algn="r" defTabSz="914400" rtl="1" eaLnBrk="1" latinLnBrk="0" hangingPunct="1"/>
            <a:r>
              <a:rPr lang="ar-LB" dirty="0"/>
              <a:t>في حصَّة سابقة تعلَّمنا أن يسوع مات على الصليب ودُفِن وقام في اليوم الثالث من بين الأموات، ثمَّ ظهر بعد قيامته مرّات عدّة لتلاميذه وأصدقائه وأتباعه الذّين آمنوا به. من المؤكَّد أن المسيح لم يكن شبحًا. فقد لمسه التلاميذ بأيديهم وأكلوا معه، إذ قضى يسوع وقتاً معهم يُعلِّمهم الأمور التي كانوا يحتاجون إلى لمعرفتها وفهمها.</a:t>
            </a:r>
          </a:p>
          <a:p>
            <a:pPr marL="0" algn="r" defTabSz="914400" rtl="1" eaLnBrk="1" latinLnBrk="0" hangingPunct="1"/>
            <a:endParaRPr lang="ar-LB" dirty="0"/>
          </a:p>
          <a:p>
            <a:pPr marL="0" algn="r" defTabSz="914400" rtl="1" eaLnBrk="1" latinLnBrk="0" hangingPunct="1"/>
            <a:endParaRPr lang="ar-LB" dirty="0"/>
          </a:p>
          <a:p>
            <a:pPr marL="0" algn="r" defTabSz="914400" rtl="1" eaLnBrk="1" latinLnBrk="0" hangingPunct="1"/>
            <a:endParaRPr lang="ar-LB" b="1" dirty="0"/>
          </a:p>
        </p:txBody>
      </p:sp>
      <p:sp>
        <p:nvSpPr>
          <p:cNvPr id="4" name="Slide Number Placeholder 3"/>
          <p:cNvSpPr>
            <a:spLocks noGrp="1"/>
          </p:cNvSpPr>
          <p:nvPr>
            <p:ph type="sldNum" sz="quarter" idx="5"/>
          </p:nvPr>
        </p:nvSpPr>
        <p:spPr/>
        <p:txBody>
          <a:bodyPr/>
          <a:lstStyle/>
          <a:p>
            <a:fld id="{0A31E068-D99C-E840-A98D-6E78081BD850}" type="slidenum">
              <a:rPr lang="en-LB" smtClean="0"/>
              <a:t>31</a:t>
            </a:fld>
            <a:endParaRPr lang="en-LB"/>
          </a:p>
        </p:txBody>
      </p:sp>
    </p:spTree>
    <p:extLst>
      <p:ext uri="{BB962C8B-B14F-4D97-AF65-F5344CB8AC3E}">
        <p14:creationId xmlns:p14="http://schemas.microsoft.com/office/powerpoint/2010/main" val="117918600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a:r>
              <a:rPr lang="ar-LB" b="1" dirty="0"/>
              <a:t>على جبل الزيتون</a:t>
            </a:r>
          </a:p>
          <a:p>
            <a:pPr algn="r"/>
            <a:r>
              <a:rPr lang="ar-LB" dirty="0"/>
              <a:t>في أحد الأيام، صَعِد الرب يسوع وتلاميذه إلى جبل الزيتون، وعندما وصلوا إلى القمَّة، وقف وقال لهم: “لا تتركوا أورشليم حتى تنالوا من الله عطيَّة الروح القدس. ستنالون قوّةً من السماء متى حلّ الروح القدس عليكم. وتكونون لي شهوداً، فتذهبوا و تخبروا جميع من في أورشليم، وفي كلّ العالم أيضاً عن بشارة الإنجيل السارة.”</a:t>
            </a:r>
          </a:p>
          <a:p>
            <a:pPr algn="r"/>
            <a:endParaRPr lang="en-US" dirty="0"/>
          </a:p>
        </p:txBody>
      </p:sp>
      <p:sp>
        <p:nvSpPr>
          <p:cNvPr id="4" name="Slide Number Placeholder 3"/>
          <p:cNvSpPr>
            <a:spLocks noGrp="1"/>
          </p:cNvSpPr>
          <p:nvPr>
            <p:ph type="sldNum" sz="quarter" idx="5"/>
          </p:nvPr>
        </p:nvSpPr>
        <p:spPr/>
        <p:txBody>
          <a:bodyPr/>
          <a:lstStyle/>
          <a:p>
            <a:fld id="{0A31E068-D99C-E840-A98D-6E78081BD850}" type="slidenum">
              <a:rPr lang="en-LB" smtClean="0"/>
              <a:t>32</a:t>
            </a:fld>
            <a:endParaRPr lang="en-LB"/>
          </a:p>
        </p:txBody>
      </p:sp>
    </p:spTree>
    <p:extLst>
      <p:ext uri="{BB962C8B-B14F-4D97-AF65-F5344CB8AC3E}">
        <p14:creationId xmlns:p14="http://schemas.microsoft.com/office/powerpoint/2010/main" val="194093552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94AFFF-785C-E946-92BE-1C55F862B303}"/>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00C2C166-D9F3-B743-8992-C6FA2600A2F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8A2DE109-DED0-0F4D-8878-D2A47E0D78CF}"/>
              </a:ext>
            </a:extLst>
          </p:cNvPr>
          <p:cNvSpPr>
            <a:spLocks noGrp="1"/>
          </p:cNvSpPr>
          <p:nvPr>
            <p:ph type="dt" sz="half" idx="10"/>
          </p:nvPr>
        </p:nvSpPr>
        <p:spPr/>
        <p:txBody>
          <a:bodyPr/>
          <a:lstStyle/>
          <a:p>
            <a:fld id="{083F8064-137E-7649-8112-822922EBE8B2}" type="datetimeFigureOut">
              <a:rPr lang="en-US" smtClean="0"/>
              <a:t>7/28/22</a:t>
            </a:fld>
            <a:endParaRPr lang="en-US"/>
          </a:p>
        </p:txBody>
      </p:sp>
      <p:sp>
        <p:nvSpPr>
          <p:cNvPr id="5" name="Footer Placeholder 4">
            <a:extLst>
              <a:ext uri="{FF2B5EF4-FFF2-40B4-BE49-F238E27FC236}">
                <a16:creationId xmlns:a16="http://schemas.microsoft.com/office/drawing/2014/main" id="{603E7490-F719-CF40-9CC7-5831A2EC8BA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ED0B617-66A9-6149-A29F-5F3FA8E0C68D}"/>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94692857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5EFD8C-9B1E-1342-BC32-3A9CD5C46001}"/>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39D5DCAC-38A4-B048-B17F-721F1C12A49C}"/>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CB75E86-839C-7A42-B9D3-AC7F183E6489}"/>
              </a:ext>
            </a:extLst>
          </p:cNvPr>
          <p:cNvSpPr>
            <a:spLocks noGrp="1"/>
          </p:cNvSpPr>
          <p:nvPr>
            <p:ph type="dt" sz="half" idx="10"/>
          </p:nvPr>
        </p:nvSpPr>
        <p:spPr/>
        <p:txBody>
          <a:bodyPr/>
          <a:lstStyle/>
          <a:p>
            <a:fld id="{083F8064-137E-7649-8112-822922EBE8B2}" type="datetimeFigureOut">
              <a:rPr lang="en-US" smtClean="0"/>
              <a:t>7/28/22</a:t>
            </a:fld>
            <a:endParaRPr lang="en-US"/>
          </a:p>
        </p:txBody>
      </p:sp>
      <p:sp>
        <p:nvSpPr>
          <p:cNvPr id="5" name="Footer Placeholder 4">
            <a:extLst>
              <a:ext uri="{FF2B5EF4-FFF2-40B4-BE49-F238E27FC236}">
                <a16:creationId xmlns:a16="http://schemas.microsoft.com/office/drawing/2014/main" id="{4212F638-1E46-A548-9EDE-990AAB00D06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67D4D94-7F2E-2B49-A140-B6B65718F0E7}"/>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9293634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902BC91-CCD3-274C-834A-23A34FD9F1AC}"/>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E6CE6541-ADF7-8740-8F1C-D4385D18413A}"/>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18DB50A-E06D-9540-937E-E643808D6953}"/>
              </a:ext>
            </a:extLst>
          </p:cNvPr>
          <p:cNvSpPr>
            <a:spLocks noGrp="1"/>
          </p:cNvSpPr>
          <p:nvPr>
            <p:ph type="dt" sz="half" idx="10"/>
          </p:nvPr>
        </p:nvSpPr>
        <p:spPr/>
        <p:txBody>
          <a:bodyPr/>
          <a:lstStyle/>
          <a:p>
            <a:fld id="{083F8064-137E-7649-8112-822922EBE8B2}" type="datetimeFigureOut">
              <a:rPr lang="en-US" smtClean="0"/>
              <a:t>7/28/22</a:t>
            </a:fld>
            <a:endParaRPr lang="en-US"/>
          </a:p>
        </p:txBody>
      </p:sp>
      <p:sp>
        <p:nvSpPr>
          <p:cNvPr id="5" name="Footer Placeholder 4">
            <a:extLst>
              <a:ext uri="{FF2B5EF4-FFF2-40B4-BE49-F238E27FC236}">
                <a16:creationId xmlns:a16="http://schemas.microsoft.com/office/drawing/2014/main" id="{75FA476E-0297-854B-9C46-04F8A4D6BFA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31B7D35-C9FD-2045-98D9-1667943528D3}"/>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36834790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968402-E4AB-B444-BC99-21C850904EC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07E0BE5-80F0-4A4F-9EC1-4DAD6F51670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CEC2DE2-69F4-B74A-852B-2F250FD12D86}"/>
              </a:ext>
            </a:extLst>
          </p:cNvPr>
          <p:cNvSpPr>
            <a:spLocks noGrp="1"/>
          </p:cNvSpPr>
          <p:nvPr>
            <p:ph type="dt" sz="half" idx="10"/>
          </p:nvPr>
        </p:nvSpPr>
        <p:spPr/>
        <p:txBody>
          <a:bodyPr/>
          <a:lstStyle/>
          <a:p>
            <a:fld id="{083F8064-137E-7649-8112-822922EBE8B2}" type="datetimeFigureOut">
              <a:rPr lang="en-US" smtClean="0"/>
              <a:t>7/28/22</a:t>
            </a:fld>
            <a:endParaRPr lang="en-US"/>
          </a:p>
        </p:txBody>
      </p:sp>
      <p:sp>
        <p:nvSpPr>
          <p:cNvPr id="5" name="Footer Placeholder 4">
            <a:extLst>
              <a:ext uri="{FF2B5EF4-FFF2-40B4-BE49-F238E27FC236}">
                <a16:creationId xmlns:a16="http://schemas.microsoft.com/office/drawing/2014/main" id="{EAE76DF3-980E-3246-BB0A-6B2C154C8ED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C531B99-E15A-6644-9E92-087CFA2FFF4C}"/>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19074982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FDD95A-77EB-E142-9878-5A5492E8C8B5}"/>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C5A24C04-09BE-AA4A-9B24-9B4DC2106CF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0B416160-5720-0742-A862-AF88FA4AC44F}"/>
              </a:ext>
            </a:extLst>
          </p:cNvPr>
          <p:cNvSpPr>
            <a:spLocks noGrp="1"/>
          </p:cNvSpPr>
          <p:nvPr>
            <p:ph type="dt" sz="half" idx="10"/>
          </p:nvPr>
        </p:nvSpPr>
        <p:spPr/>
        <p:txBody>
          <a:bodyPr/>
          <a:lstStyle/>
          <a:p>
            <a:fld id="{083F8064-137E-7649-8112-822922EBE8B2}" type="datetimeFigureOut">
              <a:rPr lang="en-US" smtClean="0"/>
              <a:t>7/28/22</a:t>
            </a:fld>
            <a:endParaRPr lang="en-US"/>
          </a:p>
        </p:txBody>
      </p:sp>
      <p:sp>
        <p:nvSpPr>
          <p:cNvPr id="5" name="Footer Placeholder 4">
            <a:extLst>
              <a:ext uri="{FF2B5EF4-FFF2-40B4-BE49-F238E27FC236}">
                <a16:creationId xmlns:a16="http://schemas.microsoft.com/office/drawing/2014/main" id="{F4EB0A24-477F-644B-963E-190E2BC3953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E428711-FF98-A042-B726-D55FE796527D}"/>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5134000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18213E-A72E-9B4F-BBA9-397F0649F24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2BE2482D-4258-8948-A2C5-847AEBE56041}"/>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098A21A8-3524-9C4F-B91D-FD4954D07EC2}"/>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4447583D-C173-8249-B9D8-031CB6AE23A2}"/>
              </a:ext>
            </a:extLst>
          </p:cNvPr>
          <p:cNvSpPr>
            <a:spLocks noGrp="1"/>
          </p:cNvSpPr>
          <p:nvPr>
            <p:ph type="dt" sz="half" idx="10"/>
          </p:nvPr>
        </p:nvSpPr>
        <p:spPr/>
        <p:txBody>
          <a:bodyPr/>
          <a:lstStyle/>
          <a:p>
            <a:fld id="{083F8064-137E-7649-8112-822922EBE8B2}" type="datetimeFigureOut">
              <a:rPr lang="en-US" smtClean="0"/>
              <a:t>7/28/22</a:t>
            </a:fld>
            <a:endParaRPr lang="en-US"/>
          </a:p>
        </p:txBody>
      </p:sp>
      <p:sp>
        <p:nvSpPr>
          <p:cNvPr id="6" name="Footer Placeholder 5">
            <a:extLst>
              <a:ext uri="{FF2B5EF4-FFF2-40B4-BE49-F238E27FC236}">
                <a16:creationId xmlns:a16="http://schemas.microsoft.com/office/drawing/2014/main" id="{740124CE-97DD-C641-9F9D-058D30BA416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AB813FD-E0E5-4F45-9268-A69FEF840826}"/>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41019221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547F2B-853C-D34E-A045-A018AD2484AF}"/>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9810F44A-1F43-E94F-9FEC-D5429154AA1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54BB586F-5CA7-C741-A761-B999E0AA1EF8}"/>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A3BAF0CF-EA4A-604D-857F-E0FE4120827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F5351BE4-46E2-3349-8DC2-3C89E6E1AB29}"/>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F09E23E7-520B-044B-987C-22F763FDED8C}"/>
              </a:ext>
            </a:extLst>
          </p:cNvPr>
          <p:cNvSpPr>
            <a:spLocks noGrp="1"/>
          </p:cNvSpPr>
          <p:nvPr>
            <p:ph type="dt" sz="half" idx="10"/>
          </p:nvPr>
        </p:nvSpPr>
        <p:spPr/>
        <p:txBody>
          <a:bodyPr/>
          <a:lstStyle/>
          <a:p>
            <a:fld id="{083F8064-137E-7649-8112-822922EBE8B2}" type="datetimeFigureOut">
              <a:rPr lang="en-US" smtClean="0"/>
              <a:t>7/28/22</a:t>
            </a:fld>
            <a:endParaRPr lang="en-US"/>
          </a:p>
        </p:txBody>
      </p:sp>
      <p:sp>
        <p:nvSpPr>
          <p:cNvPr id="8" name="Footer Placeholder 7">
            <a:extLst>
              <a:ext uri="{FF2B5EF4-FFF2-40B4-BE49-F238E27FC236}">
                <a16:creationId xmlns:a16="http://schemas.microsoft.com/office/drawing/2014/main" id="{C3962948-4D82-8B48-9E66-FC67EBE361E3}"/>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2872AE97-4496-B54D-BEF1-7736F2328CFD}"/>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331521925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0A6E77-1AF2-AB4F-8B21-7251D6E4F33A}"/>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70763A82-818E-2C4B-8A5C-4418EE9AB4A5}"/>
              </a:ext>
            </a:extLst>
          </p:cNvPr>
          <p:cNvSpPr>
            <a:spLocks noGrp="1"/>
          </p:cNvSpPr>
          <p:nvPr>
            <p:ph type="dt" sz="half" idx="10"/>
          </p:nvPr>
        </p:nvSpPr>
        <p:spPr/>
        <p:txBody>
          <a:bodyPr/>
          <a:lstStyle/>
          <a:p>
            <a:fld id="{083F8064-137E-7649-8112-822922EBE8B2}" type="datetimeFigureOut">
              <a:rPr lang="en-US" smtClean="0"/>
              <a:t>7/28/22</a:t>
            </a:fld>
            <a:endParaRPr lang="en-US"/>
          </a:p>
        </p:txBody>
      </p:sp>
      <p:sp>
        <p:nvSpPr>
          <p:cNvPr id="4" name="Footer Placeholder 3">
            <a:extLst>
              <a:ext uri="{FF2B5EF4-FFF2-40B4-BE49-F238E27FC236}">
                <a16:creationId xmlns:a16="http://schemas.microsoft.com/office/drawing/2014/main" id="{188F9A70-168B-5B47-A6F5-AE8CF78354BC}"/>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12742234-45A9-B040-9013-EA3CED53B700}"/>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2642209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6E9BBF9-0500-4841-84C3-D5B051CC1C05}"/>
              </a:ext>
            </a:extLst>
          </p:cNvPr>
          <p:cNvSpPr>
            <a:spLocks noGrp="1"/>
          </p:cNvSpPr>
          <p:nvPr>
            <p:ph type="dt" sz="half" idx="10"/>
          </p:nvPr>
        </p:nvSpPr>
        <p:spPr/>
        <p:txBody>
          <a:bodyPr/>
          <a:lstStyle/>
          <a:p>
            <a:fld id="{083F8064-137E-7649-8112-822922EBE8B2}" type="datetimeFigureOut">
              <a:rPr lang="en-US" smtClean="0"/>
              <a:t>7/28/22</a:t>
            </a:fld>
            <a:endParaRPr lang="en-US"/>
          </a:p>
        </p:txBody>
      </p:sp>
      <p:sp>
        <p:nvSpPr>
          <p:cNvPr id="3" name="Footer Placeholder 2">
            <a:extLst>
              <a:ext uri="{FF2B5EF4-FFF2-40B4-BE49-F238E27FC236}">
                <a16:creationId xmlns:a16="http://schemas.microsoft.com/office/drawing/2014/main" id="{8E065E97-0368-BD4C-9581-BFEC66BAE0E2}"/>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421F5F06-7988-9841-8D61-692B68EE2720}"/>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157160231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B2B1C1-0B9C-FC45-99EB-AD2D28E5C70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3D2DB8E2-17F3-F04B-8266-AD7F70FBDBB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594480DB-C08D-0248-99FA-447B87F76A9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DCC6FB9-B55E-8A42-A230-445CFC3BF9CA}"/>
              </a:ext>
            </a:extLst>
          </p:cNvPr>
          <p:cNvSpPr>
            <a:spLocks noGrp="1"/>
          </p:cNvSpPr>
          <p:nvPr>
            <p:ph type="dt" sz="half" idx="10"/>
          </p:nvPr>
        </p:nvSpPr>
        <p:spPr/>
        <p:txBody>
          <a:bodyPr/>
          <a:lstStyle/>
          <a:p>
            <a:fld id="{083F8064-137E-7649-8112-822922EBE8B2}" type="datetimeFigureOut">
              <a:rPr lang="en-US" smtClean="0"/>
              <a:t>7/28/22</a:t>
            </a:fld>
            <a:endParaRPr lang="en-US"/>
          </a:p>
        </p:txBody>
      </p:sp>
      <p:sp>
        <p:nvSpPr>
          <p:cNvPr id="6" name="Footer Placeholder 5">
            <a:extLst>
              <a:ext uri="{FF2B5EF4-FFF2-40B4-BE49-F238E27FC236}">
                <a16:creationId xmlns:a16="http://schemas.microsoft.com/office/drawing/2014/main" id="{C2B65211-534C-5940-9A7F-C2B9388298E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F5D7646-C378-3D4F-87E9-168F3A353579}"/>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11436171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BC5439-3396-E044-9001-81497D27A6F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9AF09DFC-B2B5-A244-9953-692BA797C2B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7383D398-CE5F-E946-8E93-0D1AE4BC2BE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9B80914-8D1A-CC42-ABBA-217EAA814A8C}"/>
              </a:ext>
            </a:extLst>
          </p:cNvPr>
          <p:cNvSpPr>
            <a:spLocks noGrp="1"/>
          </p:cNvSpPr>
          <p:nvPr>
            <p:ph type="dt" sz="half" idx="10"/>
          </p:nvPr>
        </p:nvSpPr>
        <p:spPr/>
        <p:txBody>
          <a:bodyPr/>
          <a:lstStyle/>
          <a:p>
            <a:fld id="{083F8064-137E-7649-8112-822922EBE8B2}" type="datetimeFigureOut">
              <a:rPr lang="en-US" smtClean="0"/>
              <a:t>7/28/22</a:t>
            </a:fld>
            <a:endParaRPr lang="en-US"/>
          </a:p>
        </p:txBody>
      </p:sp>
      <p:sp>
        <p:nvSpPr>
          <p:cNvPr id="6" name="Footer Placeholder 5">
            <a:extLst>
              <a:ext uri="{FF2B5EF4-FFF2-40B4-BE49-F238E27FC236}">
                <a16:creationId xmlns:a16="http://schemas.microsoft.com/office/drawing/2014/main" id="{B3D9CD86-4494-4342-B9CF-5E7932DC62E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91B2CDC-4D31-BF45-B430-3EC39D059054}"/>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25215731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1FBCD58-4CAE-A245-967E-9FF7C3E6C5D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DEA8A58C-00AF-BF47-9DA9-55B12946BB4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AC8B770-3192-334A-942C-5A35E4541C6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83F8064-137E-7649-8112-822922EBE8B2}" type="datetimeFigureOut">
              <a:rPr lang="en-US" smtClean="0"/>
              <a:t>7/28/22</a:t>
            </a:fld>
            <a:endParaRPr lang="en-US"/>
          </a:p>
        </p:txBody>
      </p:sp>
      <p:sp>
        <p:nvSpPr>
          <p:cNvPr id="5" name="Footer Placeholder 4">
            <a:extLst>
              <a:ext uri="{FF2B5EF4-FFF2-40B4-BE49-F238E27FC236}">
                <a16:creationId xmlns:a16="http://schemas.microsoft.com/office/drawing/2014/main" id="{ECF750BC-7BDC-0C40-A466-60F6C505A07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1CBA1007-B0EA-3B4D-9E00-C4C3F2FA67A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8A29954-9407-4F49-84A0-2AF2D2877A44}" type="slidenum">
              <a:rPr lang="en-US" smtClean="0"/>
              <a:t>‹#›</a:t>
            </a:fld>
            <a:endParaRPr lang="en-US"/>
          </a:p>
        </p:txBody>
      </p:sp>
    </p:spTree>
    <p:extLst>
      <p:ext uri="{BB962C8B-B14F-4D97-AF65-F5344CB8AC3E}">
        <p14:creationId xmlns:p14="http://schemas.microsoft.com/office/powerpoint/2010/main" val="20899592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2.mp3"/><Relationship Id="rId1" Type="http://schemas.microsoft.com/office/2007/relationships/media" Target="../media/media2.mp3"/><Relationship Id="rId6" Type="http://schemas.openxmlformats.org/officeDocument/2006/relationships/image" Target="../media/image7.png"/><Relationship Id="rId5" Type="http://schemas.openxmlformats.org/officeDocument/2006/relationships/image" Target="../media/image8.png"/><Relationship Id="rId4" Type="http://schemas.openxmlformats.org/officeDocument/2006/relationships/notesSlide" Target="../notesSlides/notesSlide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3.mp3"/><Relationship Id="rId1" Type="http://schemas.microsoft.com/office/2007/relationships/media" Target="../media/media3.mp3"/><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notesSlide" Target="../notesSlides/notesSlide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microsoft.com/office/2007/relationships/media" Target="../media/media4.mp3"/><Relationship Id="rId1" Type="http://schemas.openxmlformats.org/officeDocument/2006/relationships/audio" Target="NULL" TargetMode="Externa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notesSlide" Target="../notesSlides/notesSlide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5.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32.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3.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15.jpg"/></Relationships>
</file>

<file path=ppt/slides/_rels/slide37.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38.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39.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18.png"/><Relationship Id="rId7" Type="http://schemas.openxmlformats.org/officeDocument/2006/relationships/image" Target="../media/image22.png"/><Relationship Id="rId2" Type="http://schemas.openxmlformats.org/officeDocument/2006/relationships/notesSlide" Target="../notesSlides/notesSlide16.xml"/><Relationship Id="rId1" Type="http://schemas.openxmlformats.org/officeDocument/2006/relationships/slideLayout" Target="../slideLayouts/slideLayout1.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 Id="rId9"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notesSlide" Target="../notesSlides/notesSlide4.xml"/></Relationships>
</file>

<file path=ppt/slides/_rels/slide40.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803DAC8-5210-8A8B-B947-E2CC1A242B53}"/>
              </a:ext>
            </a:extLst>
          </p:cNvPr>
          <p:cNvSpPr/>
          <p:nvPr/>
        </p:nvSpPr>
        <p:spPr>
          <a:xfrm>
            <a:off x="2021117" y="3244876"/>
            <a:ext cx="3167855" cy="1107996"/>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6600" b="1" dirty="0">
                <a:ln/>
                <a:solidFill>
                  <a:srgbClr val="00B050"/>
                </a:solidFill>
                <a:latin typeface="Tahoma" panose="020B0604030504040204" pitchFamily="34" charset="0"/>
                <a:ea typeface="Tahoma" panose="020B0604030504040204" pitchFamily="34" charset="0"/>
              </a:rPr>
              <a:t>الدرس ٣٥</a:t>
            </a:r>
            <a:endParaRPr lang="en-US" sz="6600" b="1" dirty="0">
              <a:ln/>
              <a:solidFill>
                <a:srgbClr val="00B050"/>
              </a:solidFill>
              <a:latin typeface="Tahoma" panose="020B0604030504040204" pitchFamily="34" charset="0"/>
              <a:ea typeface="Tahoma" panose="020B0604030504040204" pitchFamily="34" charset="0"/>
            </a:endParaRPr>
          </a:p>
        </p:txBody>
      </p:sp>
      <p:sp>
        <p:nvSpPr>
          <p:cNvPr id="3" name="Rectangle 2">
            <a:extLst>
              <a:ext uri="{FF2B5EF4-FFF2-40B4-BE49-F238E27FC236}">
                <a16:creationId xmlns:a16="http://schemas.microsoft.com/office/drawing/2014/main" id="{D6B151BA-3024-9627-15D6-7B52C5713145}"/>
              </a:ext>
            </a:extLst>
          </p:cNvPr>
          <p:cNvSpPr/>
          <p:nvPr/>
        </p:nvSpPr>
        <p:spPr>
          <a:xfrm>
            <a:off x="345113" y="4287535"/>
            <a:ext cx="6933308" cy="1569660"/>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9600" b="1" dirty="0">
                <a:ln/>
                <a:solidFill>
                  <a:srgbClr val="7030A0"/>
                </a:solidFill>
                <a:latin typeface="Tahoma" panose="020B0604030504040204" pitchFamily="34" charset="0"/>
                <a:ea typeface="Tahoma" panose="020B0604030504040204" pitchFamily="34" charset="0"/>
              </a:rPr>
              <a:t>الإرساليّة العظمى</a:t>
            </a:r>
            <a:endParaRPr lang="en-US" sz="9600" b="1" dirty="0">
              <a:ln/>
              <a:solidFill>
                <a:srgbClr val="7030A0"/>
              </a:solidFill>
              <a:latin typeface="Tahoma" panose="020B0604030504040204" pitchFamily="34" charset="0"/>
              <a:ea typeface="Tahoma" panose="020B0604030504040204" pitchFamily="34" charset="0"/>
            </a:endParaRPr>
          </a:p>
        </p:txBody>
      </p:sp>
      <p:cxnSp>
        <p:nvCxnSpPr>
          <p:cNvPr id="4" name="Straight Connector 3">
            <a:extLst>
              <a:ext uri="{FF2B5EF4-FFF2-40B4-BE49-F238E27FC236}">
                <a16:creationId xmlns:a16="http://schemas.microsoft.com/office/drawing/2014/main" id="{1597E6AC-855E-053D-E457-EBFFB032EE3E}"/>
              </a:ext>
            </a:extLst>
          </p:cNvPr>
          <p:cNvCxnSpPr/>
          <p:nvPr/>
        </p:nvCxnSpPr>
        <p:spPr>
          <a:xfrm flipH="1">
            <a:off x="389056"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5" name="Straight Connector 4">
            <a:extLst>
              <a:ext uri="{FF2B5EF4-FFF2-40B4-BE49-F238E27FC236}">
                <a16:creationId xmlns:a16="http://schemas.microsoft.com/office/drawing/2014/main" id="{F010BD4E-2457-6975-619F-1614D8177E0E}"/>
              </a:ext>
            </a:extLst>
          </p:cNvPr>
          <p:cNvCxnSpPr>
            <a:cxnSpLocks/>
          </p:cNvCxnSpPr>
          <p:nvPr/>
        </p:nvCxnSpPr>
        <p:spPr>
          <a:xfrm flipH="1">
            <a:off x="389056" y="302150"/>
            <a:ext cx="7952" cy="2000475"/>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94CB7E0D-EE24-FC3C-45F3-1BCBBB55C8DD}"/>
              </a:ext>
            </a:extLst>
          </p:cNvPr>
          <p:cNvCxnSpPr>
            <a:cxnSpLocks/>
          </p:cNvCxnSpPr>
          <p:nvPr/>
        </p:nvCxnSpPr>
        <p:spPr>
          <a:xfrm>
            <a:off x="393032" y="2302625"/>
            <a:ext cx="3976" cy="42651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7B50F2B4-19D7-DB67-6F00-A55951FE2562}"/>
              </a:ext>
            </a:extLst>
          </p:cNvPr>
          <p:cNvCxnSpPr>
            <a:cxnSpLocks/>
          </p:cNvCxnSpPr>
          <p:nvPr/>
        </p:nvCxnSpPr>
        <p:spPr>
          <a:xfrm flipH="1">
            <a:off x="389057" y="6551875"/>
            <a:ext cx="5280310"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97FC2919-14A1-1969-49E9-23CE26B4E1A5}"/>
              </a:ext>
            </a:extLst>
          </p:cNvPr>
          <p:cNvCxnSpPr>
            <a:cxnSpLocks/>
          </p:cNvCxnSpPr>
          <p:nvPr/>
        </p:nvCxnSpPr>
        <p:spPr>
          <a:xfrm flipH="1">
            <a:off x="5366575" y="6551875"/>
            <a:ext cx="6496214"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E9C7A3E2-07FF-2203-CB5D-2CFFFA3F961F}"/>
              </a:ext>
            </a:extLst>
          </p:cNvPr>
          <p:cNvCxnSpPr>
            <a:cxnSpLocks/>
          </p:cNvCxnSpPr>
          <p:nvPr/>
        </p:nvCxnSpPr>
        <p:spPr>
          <a:xfrm>
            <a:off x="11846886"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13" name="Picture 12">
            <a:extLst>
              <a:ext uri="{FF2B5EF4-FFF2-40B4-BE49-F238E27FC236}">
                <a16:creationId xmlns:a16="http://schemas.microsoft.com/office/drawing/2014/main" id="{B3BDB657-ECD6-C801-C57F-4DD58996312F}"/>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5350676" y="440739"/>
            <a:ext cx="6480308" cy="3475176"/>
          </a:xfrm>
          <a:prstGeom prst="rect">
            <a:avLst/>
          </a:prstGeom>
        </p:spPr>
      </p:pic>
    </p:spTree>
    <p:extLst>
      <p:ext uri="{BB962C8B-B14F-4D97-AF65-F5344CB8AC3E}">
        <p14:creationId xmlns:p14="http://schemas.microsoft.com/office/powerpoint/2010/main" val="279560177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613965" y="533011"/>
            <a:ext cx="11152251" cy="5461239"/>
          </a:xfrm>
          <a:prstGeom prst="rect">
            <a:avLst/>
          </a:prstGeom>
        </p:spPr>
        <p:txBody>
          <a:bodyPr wrap="square">
            <a:spAutoFit/>
          </a:bodyPr>
          <a:lstStyle/>
          <a:p>
            <a:pPr algn="ctr" rtl="1">
              <a:lnSpc>
                <a:spcPct val="150000"/>
              </a:lnSpc>
            </a:pPr>
            <a:r>
              <a:rPr lang="ar-LB" sz="6000" b="1" dirty="0">
                <a:solidFill>
                  <a:srgbClr val="273582"/>
                </a:solidFill>
                <a:latin typeface="Tahoma" panose="020B0604030504040204" pitchFamily="34" charset="0"/>
              </a:rPr>
              <a:t>أنا حدك انت وزعلان</a:t>
            </a:r>
            <a:br>
              <a:rPr lang="ar-LB" sz="6000" b="1" dirty="0">
                <a:solidFill>
                  <a:srgbClr val="273582"/>
                </a:solidFill>
                <a:latin typeface="Tahoma" panose="020B0604030504040204" pitchFamily="34" charset="0"/>
              </a:rPr>
            </a:br>
            <a:r>
              <a:rPr lang="ar-LB" sz="6000" b="1" dirty="0">
                <a:solidFill>
                  <a:srgbClr val="273582"/>
                </a:solidFill>
                <a:latin typeface="Tahoma" panose="020B0604030504040204" pitchFamily="34" charset="0"/>
              </a:rPr>
              <a:t>أنا بسمعك وانت وفشلان</a:t>
            </a:r>
            <a:br>
              <a:rPr lang="ar-LB" sz="6000" b="1" dirty="0">
                <a:solidFill>
                  <a:srgbClr val="273582"/>
                </a:solidFill>
                <a:latin typeface="Tahoma" panose="020B0604030504040204" pitchFamily="34" charset="0"/>
              </a:rPr>
            </a:br>
            <a:r>
              <a:rPr lang="ar-LB" sz="6000" b="1" dirty="0">
                <a:solidFill>
                  <a:srgbClr val="273582"/>
                </a:solidFill>
                <a:latin typeface="Tahoma" panose="020B0604030504040204" pitchFamily="34" charset="0"/>
              </a:rPr>
              <a:t>وإذا مرّة حسيت بخوف</a:t>
            </a:r>
            <a:br>
              <a:rPr lang="ar-LB" sz="6000" b="1" dirty="0">
                <a:solidFill>
                  <a:srgbClr val="273582"/>
                </a:solidFill>
                <a:latin typeface="Tahoma" panose="020B0604030504040204" pitchFamily="34" charset="0"/>
              </a:rPr>
            </a:br>
            <a:r>
              <a:rPr lang="ar-LB" sz="6000" b="1" dirty="0">
                <a:solidFill>
                  <a:srgbClr val="273582"/>
                </a:solidFill>
                <a:latin typeface="Tahoma" panose="020B0604030504040204" pitchFamily="34" charset="0"/>
              </a:rPr>
              <a:t>صلّي وقول إنك تعبان</a:t>
            </a:r>
          </a:p>
        </p:txBody>
      </p:sp>
    </p:spTree>
    <p:extLst>
      <p:ext uri="{BB962C8B-B14F-4D97-AF65-F5344CB8AC3E}">
        <p14:creationId xmlns:p14="http://schemas.microsoft.com/office/powerpoint/2010/main" val="327818307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453225" y="455782"/>
            <a:ext cx="11152251" cy="5495415"/>
          </a:xfrm>
          <a:prstGeom prst="rect">
            <a:avLst/>
          </a:prstGeom>
        </p:spPr>
        <p:txBody>
          <a:bodyPr wrap="square">
            <a:spAutoFit/>
          </a:bodyPr>
          <a:lstStyle/>
          <a:p>
            <a:pPr algn="ctr" rtl="1">
              <a:lnSpc>
                <a:spcPct val="150000"/>
              </a:lnSpc>
            </a:pPr>
            <a:r>
              <a:rPr lang="ar-LB" sz="4800" b="1" dirty="0">
                <a:solidFill>
                  <a:srgbClr val="273582"/>
                </a:solidFill>
                <a:latin typeface="Tahoma" panose="020B0604030504040204" pitchFamily="34" charset="0"/>
              </a:rPr>
              <a:t>الله هو اللي خلقني</a:t>
            </a:r>
            <a:br>
              <a:rPr lang="ar-LB" sz="4800" b="1" dirty="0">
                <a:solidFill>
                  <a:srgbClr val="273582"/>
                </a:solidFill>
                <a:latin typeface="Tahoma" panose="020B0604030504040204" pitchFamily="34" charset="0"/>
              </a:rPr>
            </a:br>
            <a:r>
              <a:rPr lang="ar-LB" sz="4800" b="1" dirty="0">
                <a:solidFill>
                  <a:srgbClr val="273582"/>
                </a:solidFill>
                <a:latin typeface="Tahoma" panose="020B0604030504040204" pitchFamily="34" charset="0"/>
              </a:rPr>
              <a:t>ابيهتم فيّ علي طول</a:t>
            </a:r>
          </a:p>
          <a:p>
            <a:pPr algn="ctr" rtl="1">
              <a:lnSpc>
                <a:spcPct val="150000"/>
              </a:lnSpc>
            </a:pPr>
            <a:r>
              <a:rPr lang="ar-LB" sz="4800" b="1" dirty="0">
                <a:solidFill>
                  <a:srgbClr val="273582"/>
                </a:solidFill>
                <a:latin typeface="Tahoma" panose="020B0604030504040204" pitchFamily="34" charset="0"/>
              </a:rPr>
              <a:t>كلمة الله بتعلمني</a:t>
            </a:r>
            <a:br>
              <a:rPr lang="ar-LB" sz="4800" b="1" dirty="0">
                <a:solidFill>
                  <a:srgbClr val="273582"/>
                </a:solidFill>
                <a:latin typeface="Tahoma" panose="020B0604030504040204" pitchFamily="34" charset="0"/>
              </a:rPr>
            </a:br>
            <a:r>
              <a:rPr lang="ar-LB" sz="4800" b="1" dirty="0">
                <a:solidFill>
                  <a:srgbClr val="273582"/>
                </a:solidFill>
                <a:latin typeface="Tahoma" panose="020B0604030504040204" pitchFamily="34" charset="0"/>
              </a:rPr>
              <a:t>بتفهمني وبتذكرني</a:t>
            </a:r>
          </a:p>
          <a:p>
            <a:pPr algn="ctr">
              <a:lnSpc>
                <a:spcPct val="150000"/>
              </a:lnSpc>
            </a:pPr>
            <a:r>
              <a:rPr lang="ar-LB" sz="4800" b="1" dirty="0">
                <a:solidFill>
                  <a:srgbClr val="273582"/>
                </a:solidFill>
                <a:latin typeface="Tahoma" panose="020B0604030504040204" pitchFamily="34" charset="0"/>
              </a:rPr>
              <a:t>الله بيحبني كيف ما بكون</a:t>
            </a:r>
          </a:p>
        </p:txBody>
      </p:sp>
    </p:spTree>
    <p:extLst>
      <p:ext uri="{BB962C8B-B14F-4D97-AF65-F5344CB8AC3E}">
        <p14:creationId xmlns:p14="http://schemas.microsoft.com/office/powerpoint/2010/main" val="390522918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774706" y="513555"/>
            <a:ext cx="11152251" cy="5461239"/>
          </a:xfrm>
          <a:prstGeom prst="rect">
            <a:avLst/>
          </a:prstGeom>
        </p:spPr>
        <p:txBody>
          <a:bodyPr wrap="square">
            <a:spAutoFit/>
          </a:bodyPr>
          <a:lstStyle/>
          <a:p>
            <a:pPr algn="ctr" rtl="1">
              <a:lnSpc>
                <a:spcPct val="150000"/>
              </a:lnSpc>
            </a:pPr>
            <a:r>
              <a:rPr lang="ar-LB" sz="6000" b="1" dirty="0">
                <a:solidFill>
                  <a:srgbClr val="273582"/>
                </a:solidFill>
                <a:latin typeface="Tahoma" panose="020B0604030504040204" pitchFamily="34" charset="0"/>
              </a:rPr>
              <a:t>أنا بحبك ربي يسوع</a:t>
            </a:r>
            <a:br>
              <a:rPr lang="ar-LB" sz="6000" b="1" dirty="0">
                <a:solidFill>
                  <a:srgbClr val="273582"/>
                </a:solidFill>
                <a:latin typeface="Tahoma" panose="020B0604030504040204" pitchFamily="34" charset="0"/>
              </a:rPr>
            </a:br>
            <a:r>
              <a:rPr lang="ar-LB" sz="6000" b="1" dirty="0">
                <a:solidFill>
                  <a:srgbClr val="273582"/>
                </a:solidFill>
                <a:latin typeface="Tahoma" panose="020B0604030504040204" pitchFamily="34" charset="0"/>
              </a:rPr>
              <a:t>رح غني بصوت مسموع</a:t>
            </a:r>
            <a:br>
              <a:rPr lang="ar-LB" sz="6000" b="1" dirty="0">
                <a:solidFill>
                  <a:srgbClr val="273582"/>
                </a:solidFill>
                <a:latin typeface="Tahoma" panose="020B0604030504040204" pitchFamily="34" charset="0"/>
              </a:rPr>
            </a:br>
            <a:r>
              <a:rPr lang="ar-LB" sz="6000" b="1" dirty="0">
                <a:solidFill>
                  <a:srgbClr val="273582"/>
                </a:solidFill>
                <a:latin typeface="Tahoma" panose="020B0604030504040204" pitchFamily="34" charset="0"/>
              </a:rPr>
              <a:t>وإذا قالولي إني فاشل</a:t>
            </a:r>
            <a:br>
              <a:rPr lang="ar-LB" sz="6000" b="1" dirty="0">
                <a:solidFill>
                  <a:srgbClr val="273582"/>
                </a:solidFill>
                <a:latin typeface="Tahoma" panose="020B0604030504040204" pitchFamily="34" charset="0"/>
              </a:rPr>
            </a:br>
            <a:r>
              <a:rPr lang="ar-LB" sz="6000" b="1" dirty="0">
                <a:solidFill>
                  <a:srgbClr val="273582"/>
                </a:solidFill>
                <a:latin typeface="Tahoma" panose="020B0604030504040204" pitchFamily="34" charset="0"/>
              </a:rPr>
              <a:t>بتذكر وعدك يا يسوع</a:t>
            </a:r>
          </a:p>
        </p:txBody>
      </p:sp>
    </p:spTree>
    <p:extLst>
      <p:ext uri="{BB962C8B-B14F-4D97-AF65-F5344CB8AC3E}">
        <p14:creationId xmlns:p14="http://schemas.microsoft.com/office/powerpoint/2010/main" val="126219665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613965" y="533011"/>
            <a:ext cx="11152251" cy="5461239"/>
          </a:xfrm>
          <a:prstGeom prst="rect">
            <a:avLst/>
          </a:prstGeom>
        </p:spPr>
        <p:txBody>
          <a:bodyPr wrap="square">
            <a:spAutoFit/>
          </a:bodyPr>
          <a:lstStyle/>
          <a:p>
            <a:pPr algn="ctr" rtl="1">
              <a:lnSpc>
                <a:spcPct val="150000"/>
              </a:lnSpc>
            </a:pPr>
            <a:r>
              <a:rPr lang="ar-LB" sz="6000" b="1" dirty="0">
                <a:solidFill>
                  <a:srgbClr val="273582"/>
                </a:solidFill>
                <a:latin typeface="Tahoma" panose="020B0604030504040204" pitchFamily="34" charset="0"/>
              </a:rPr>
              <a:t>أنا حدك انت وزعلان</a:t>
            </a:r>
            <a:br>
              <a:rPr lang="ar-LB" sz="6000" b="1" dirty="0">
                <a:solidFill>
                  <a:srgbClr val="273582"/>
                </a:solidFill>
                <a:latin typeface="Tahoma" panose="020B0604030504040204" pitchFamily="34" charset="0"/>
              </a:rPr>
            </a:br>
            <a:r>
              <a:rPr lang="ar-LB" sz="6000" b="1" dirty="0">
                <a:solidFill>
                  <a:srgbClr val="273582"/>
                </a:solidFill>
                <a:latin typeface="Tahoma" panose="020B0604030504040204" pitchFamily="34" charset="0"/>
              </a:rPr>
              <a:t>أنا بسمعك وانت وفشلان</a:t>
            </a:r>
            <a:br>
              <a:rPr lang="ar-LB" sz="6000" b="1" dirty="0">
                <a:solidFill>
                  <a:srgbClr val="273582"/>
                </a:solidFill>
                <a:latin typeface="Tahoma" panose="020B0604030504040204" pitchFamily="34" charset="0"/>
              </a:rPr>
            </a:br>
            <a:r>
              <a:rPr lang="ar-LB" sz="6000" b="1" dirty="0">
                <a:solidFill>
                  <a:srgbClr val="273582"/>
                </a:solidFill>
                <a:latin typeface="Tahoma" panose="020B0604030504040204" pitchFamily="34" charset="0"/>
              </a:rPr>
              <a:t>وإذا مرّة حسيت بخوف</a:t>
            </a:r>
            <a:br>
              <a:rPr lang="ar-LB" sz="6000" b="1" dirty="0">
                <a:solidFill>
                  <a:srgbClr val="273582"/>
                </a:solidFill>
                <a:latin typeface="Tahoma" panose="020B0604030504040204" pitchFamily="34" charset="0"/>
              </a:rPr>
            </a:br>
            <a:r>
              <a:rPr lang="ar-LB" sz="6000" b="1" dirty="0">
                <a:solidFill>
                  <a:srgbClr val="273582"/>
                </a:solidFill>
                <a:latin typeface="Tahoma" panose="020B0604030504040204" pitchFamily="34" charset="0"/>
              </a:rPr>
              <a:t>صلّي وقول إنك تعبان</a:t>
            </a:r>
          </a:p>
        </p:txBody>
      </p:sp>
    </p:spTree>
    <p:extLst>
      <p:ext uri="{BB962C8B-B14F-4D97-AF65-F5344CB8AC3E}">
        <p14:creationId xmlns:p14="http://schemas.microsoft.com/office/powerpoint/2010/main" val="277196071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89956823-FD33-6644-B14F-E66146E3E4E2}"/>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690291" y="1558610"/>
            <a:ext cx="7094528" cy="5009167"/>
          </a:xfrm>
          <a:prstGeom prst="rect">
            <a:avLst/>
          </a:prstGeom>
        </p:spPr>
      </p:pic>
      <p:sp>
        <p:nvSpPr>
          <p:cNvPr id="18" name="Rectangle 17">
            <a:extLst>
              <a:ext uri="{FF2B5EF4-FFF2-40B4-BE49-F238E27FC236}">
                <a16:creationId xmlns:a16="http://schemas.microsoft.com/office/drawing/2014/main" id="{DA6F6DF2-A798-5A42-BCE5-B2B2937DA8AB}"/>
              </a:ext>
            </a:extLst>
          </p:cNvPr>
          <p:cNvSpPr/>
          <p:nvPr/>
        </p:nvSpPr>
        <p:spPr>
          <a:xfrm>
            <a:off x="-326951" y="1144580"/>
            <a:ext cx="5805370" cy="3139321"/>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6600" b="1" dirty="0">
                <a:ln/>
                <a:solidFill>
                  <a:srgbClr val="00B050"/>
                </a:solidFill>
                <a:latin typeface="Tahoma" panose="020B0604030504040204" pitchFamily="34" charset="0"/>
                <a:ea typeface="Tahoma" panose="020B0604030504040204" pitchFamily="34" charset="0"/>
              </a:rPr>
              <a:t>ترنيمة:</a:t>
            </a:r>
          </a:p>
          <a:p>
            <a:pPr algn="ctr"/>
            <a:r>
              <a:rPr lang="ar-LB" sz="6600" b="0" i="0" dirty="0">
                <a:solidFill>
                  <a:srgbClr val="7030A0"/>
                </a:solidFill>
                <a:effectLst/>
                <a:latin typeface="Tahoma" panose="020B0604030504040204" pitchFamily="34" charset="0"/>
              </a:rPr>
              <a:t>يسوع بحب كل الناس </a:t>
            </a:r>
            <a:endParaRPr lang="en-US" sz="6600" dirty="0">
              <a:ln/>
              <a:solidFill>
                <a:srgbClr val="7030A0"/>
              </a:solidFill>
              <a:latin typeface="Tahoma" panose="020B0604030504040204" pitchFamily="34" charset="0"/>
              <a:ea typeface="Tahoma" panose="020B0604030504040204" pitchFamily="34" charset="0"/>
            </a:endParaRPr>
          </a:p>
        </p:txBody>
      </p:sp>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1144580"/>
            <a:ext cx="0" cy="54231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3" name="يسوع بحب كل الناس">
            <a:hlinkClick r:id="" action="ppaction://media"/>
            <a:extLst>
              <a:ext uri="{FF2B5EF4-FFF2-40B4-BE49-F238E27FC236}">
                <a16:creationId xmlns:a16="http://schemas.microsoft.com/office/drawing/2014/main" id="{80923DFB-A986-4387-BAA3-542829924F9A}"/>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0933537" y="534980"/>
            <a:ext cx="609600" cy="609600"/>
          </a:xfrm>
          <a:prstGeom prst="rect">
            <a:avLst/>
          </a:prstGeom>
        </p:spPr>
      </p:pic>
    </p:spTree>
    <p:extLst>
      <p:ext uri="{BB962C8B-B14F-4D97-AF65-F5344CB8AC3E}">
        <p14:creationId xmlns:p14="http://schemas.microsoft.com/office/powerpoint/2010/main" val="362047575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8">
                <p:cTn id="7" fill="hold" display="0">
                  <p:stCondLst>
                    <p:cond delay="indefinite"/>
                  </p:stCondLst>
                  <p:endCondLst>
                    <p:cond evt="onStopAudio" delay="0">
                      <p:tgtEl>
                        <p:sldTgt/>
                      </p:tgtEl>
                    </p:cond>
                  </p:endCondLst>
                </p:cTn>
                <p:tgtEl>
                  <p:spTgt spid="3"/>
                </p:tgtEl>
              </p:cMediaNode>
            </p:audi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788366" y="614548"/>
            <a:ext cx="10289660" cy="4924361"/>
          </a:xfrm>
          <a:prstGeom prst="rect">
            <a:avLst/>
          </a:prstGeom>
        </p:spPr>
        <p:txBody>
          <a:bodyPr wrap="square">
            <a:spAutoFit/>
          </a:bodyPr>
          <a:lstStyle/>
          <a:p>
            <a:pPr algn="ctr" rtl="1">
              <a:lnSpc>
                <a:spcPct val="150000"/>
              </a:lnSpc>
            </a:pPr>
            <a:r>
              <a:rPr lang="ar-LB" sz="5400" b="1" i="0" dirty="0">
                <a:solidFill>
                  <a:srgbClr val="273582"/>
                </a:solidFill>
                <a:effectLst/>
                <a:latin typeface="Tahoma" panose="020B0604030504040204" pitchFamily="34" charset="0"/>
              </a:rPr>
              <a:t>يسوع بحب كل الناس	 يسوع بحبك    </a:t>
            </a:r>
          </a:p>
          <a:p>
            <a:pPr algn="ctr" rtl="1">
              <a:lnSpc>
                <a:spcPct val="150000"/>
              </a:lnSpc>
            </a:pPr>
            <a:r>
              <a:rPr lang="ar-LB" sz="5400" b="1" i="0" dirty="0">
                <a:solidFill>
                  <a:srgbClr val="273582"/>
                </a:solidFill>
                <a:effectLst/>
                <a:latin typeface="Tahoma" panose="020B0604030504040204" pitchFamily="34" charset="0"/>
              </a:rPr>
              <a:t>يسوع بحب كل الناس	  هو حدك       </a:t>
            </a:r>
          </a:p>
          <a:p>
            <a:pPr algn="ctr" rtl="1">
              <a:lnSpc>
                <a:spcPct val="150000"/>
              </a:lnSpc>
            </a:pPr>
            <a:r>
              <a:rPr lang="ar-LB" sz="5400" b="1" i="0" dirty="0">
                <a:solidFill>
                  <a:srgbClr val="273582"/>
                </a:solidFill>
                <a:effectLst/>
                <a:latin typeface="Tahoma" panose="020B0604030504040204" pitchFamily="34" charset="0"/>
              </a:rPr>
              <a:t>يسوع بحب كل الناس 	  مش لوحد      </a:t>
            </a:r>
          </a:p>
          <a:p>
            <a:pPr algn="ctr" rtl="1">
              <a:lnSpc>
                <a:spcPct val="150000"/>
              </a:lnSpc>
            </a:pPr>
            <a:r>
              <a:rPr lang="ar-LB" sz="5400" b="1" i="0" dirty="0">
                <a:solidFill>
                  <a:srgbClr val="273582"/>
                </a:solidFill>
                <a:effectLst/>
                <a:latin typeface="Tahoma" panose="020B0604030504040204" pitchFamily="34" charset="0"/>
              </a:rPr>
              <a:t>يسوع حدك على طول</a:t>
            </a:r>
          </a:p>
        </p:txBody>
      </p:sp>
    </p:spTree>
    <p:extLst>
      <p:ext uri="{BB962C8B-B14F-4D97-AF65-F5344CB8AC3E}">
        <p14:creationId xmlns:p14="http://schemas.microsoft.com/office/powerpoint/2010/main" val="246191230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2429745" y="856357"/>
            <a:ext cx="8034483" cy="6170856"/>
          </a:xfrm>
          <a:prstGeom prst="rect">
            <a:avLst/>
          </a:prstGeom>
        </p:spPr>
        <p:txBody>
          <a:bodyPr wrap="square">
            <a:spAutoFit/>
          </a:bodyPr>
          <a:lstStyle/>
          <a:p>
            <a:pPr algn="ctr" rtl="1">
              <a:lnSpc>
                <a:spcPct val="150000"/>
              </a:lnSpc>
            </a:pPr>
            <a:r>
              <a:rPr lang="ar-LB" sz="5400" b="1" dirty="0">
                <a:solidFill>
                  <a:srgbClr val="273582"/>
                </a:solidFill>
                <a:effectLst/>
              </a:rPr>
              <a:t>يسوع خلقني بيبي		بحبني</a:t>
            </a:r>
          </a:p>
          <a:p>
            <a:pPr algn="ctr" rtl="1">
              <a:lnSpc>
                <a:spcPct val="150000"/>
              </a:lnSpc>
            </a:pPr>
            <a:r>
              <a:rPr lang="ar-LB" sz="5400" b="1" dirty="0">
                <a:solidFill>
                  <a:srgbClr val="273582"/>
                </a:solidFill>
                <a:effectLst/>
              </a:rPr>
              <a:t>يسوع خلقشك بيبي   </a:t>
            </a:r>
            <a:r>
              <a:rPr lang="ar-LB" sz="5400" b="1" dirty="0">
                <a:solidFill>
                  <a:srgbClr val="273582"/>
                </a:solidFill>
              </a:rPr>
              <a:t>     </a:t>
            </a:r>
            <a:r>
              <a:rPr lang="ar-LB" sz="5400" b="1" dirty="0">
                <a:solidFill>
                  <a:srgbClr val="273582"/>
                </a:solidFill>
                <a:effectLst/>
              </a:rPr>
              <a:t>بحبك</a:t>
            </a:r>
          </a:p>
          <a:p>
            <a:pPr algn="ctr" rtl="1">
              <a:lnSpc>
                <a:spcPct val="150000"/>
              </a:lnSpc>
            </a:pPr>
            <a:r>
              <a:rPr lang="ar-LB" sz="5400" b="1" dirty="0">
                <a:solidFill>
                  <a:srgbClr val="273582"/>
                </a:solidFill>
                <a:effectLst/>
              </a:rPr>
              <a:t>يسوع خلقنا كلنا		      بحبنا</a:t>
            </a:r>
          </a:p>
          <a:p>
            <a:pPr algn="ctr" rtl="1">
              <a:lnSpc>
                <a:spcPct val="150000"/>
              </a:lnSpc>
            </a:pPr>
            <a:r>
              <a:rPr lang="ar-LB" sz="5400" b="1" dirty="0">
                <a:solidFill>
                  <a:srgbClr val="273582"/>
                </a:solidFill>
                <a:effectLst/>
              </a:rPr>
              <a:t>يسوع بحبنا على طول</a:t>
            </a:r>
          </a:p>
          <a:p>
            <a:pPr algn="ctr" rtl="1">
              <a:lnSpc>
                <a:spcPct val="150000"/>
              </a:lnSpc>
            </a:pPr>
            <a:endParaRPr lang="ar-LB" sz="5400" b="1" dirty="0">
              <a:solidFill>
                <a:srgbClr val="273582"/>
              </a:solidFill>
              <a:effectLst/>
            </a:endParaRPr>
          </a:p>
        </p:txBody>
      </p:sp>
    </p:spTree>
    <p:extLst>
      <p:ext uri="{BB962C8B-B14F-4D97-AF65-F5344CB8AC3E}">
        <p14:creationId xmlns:p14="http://schemas.microsoft.com/office/powerpoint/2010/main" val="102665987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788366" y="614548"/>
            <a:ext cx="10289660" cy="4924361"/>
          </a:xfrm>
          <a:prstGeom prst="rect">
            <a:avLst/>
          </a:prstGeom>
        </p:spPr>
        <p:txBody>
          <a:bodyPr wrap="square">
            <a:spAutoFit/>
          </a:bodyPr>
          <a:lstStyle/>
          <a:p>
            <a:pPr algn="ctr" rtl="1">
              <a:lnSpc>
                <a:spcPct val="150000"/>
              </a:lnSpc>
            </a:pPr>
            <a:r>
              <a:rPr lang="ar-LB" sz="5400" b="1" i="0" dirty="0">
                <a:solidFill>
                  <a:srgbClr val="273582"/>
                </a:solidFill>
                <a:effectLst/>
                <a:latin typeface="Tahoma" panose="020B0604030504040204" pitchFamily="34" charset="0"/>
              </a:rPr>
              <a:t>يسوع بحب كل الناس	 يسوع بحبك    </a:t>
            </a:r>
          </a:p>
          <a:p>
            <a:pPr algn="ctr" rtl="1">
              <a:lnSpc>
                <a:spcPct val="150000"/>
              </a:lnSpc>
            </a:pPr>
            <a:r>
              <a:rPr lang="ar-LB" sz="5400" b="1" i="0" dirty="0">
                <a:solidFill>
                  <a:srgbClr val="273582"/>
                </a:solidFill>
                <a:effectLst/>
                <a:latin typeface="Tahoma" panose="020B0604030504040204" pitchFamily="34" charset="0"/>
              </a:rPr>
              <a:t>يسوع بحب كل الناس	  هو حدك       </a:t>
            </a:r>
          </a:p>
          <a:p>
            <a:pPr algn="ctr" rtl="1">
              <a:lnSpc>
                <a:spcPct val="150000"/>
              </a:lnSpc>
            </a:pPr>
            <a:r>
              <a:rPr lang="ar-LB" sz="5400" b="1" i="0" dirty="0">
                <a:solidFill>
                  <a:srgbClr val="273582"/>
                </a:solidFill>
                <a:effectLst/>
                <a:latin typeface="Tahoma" panose="020B0604030504040204" pitchFamily="34" charset="0"/>
              </a:rPr>
              <a:t>يسوع بحب كل الناس 	  مش لوحد      </a:t>
            </a:r>
          </a:p>
          <a:p>
            <a:pPr algn="ctr" rtl="1">
              <a:lnSpc>
                <a:spcPct val="150000"/>
              </a:lnSpc>
            </a:pPr>
            <a:r>
              <a:rPr lang="ar-LB" sz="5400" b="1" i="0" dirty="0">
                <a:solidFill>
                  <a:srgbClr val="273582"/>
                </a:solidFill>
                <a:effectLst/>
                <a:latin typeface="Tahoma" panose="020B0604030504040204" pitchFamily="34" charset="0"/>
              </a:rPr>
              <a:t>يسوع حدك على طول</a:t>
            </a:r>
          </a:p>
        </p:txBody>
      </p:sp>
    </p:spTree>
    <p:extLst>
      <p:ext uri="{BB962C8B-B14F-4D97-AF65-F5344CB8AC3E}">
        <p14:creationId xmlns:p14="http://schemas.microsoft.com/office/powerpoint/2010/main" val="80653663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998708" y="1028795"/>
            <a:ext cx="10194583" cy="4387420"/>
          </a:xfrm>
          <a:prstGeom prst="rect">
            <a:avLst/>
          </a:prstGeom>
        </p:spPr>
        <p:txBody>
          <a:bodyPr wrap="square">
            <a:spAutoFit/>
          </a:bodyPr>
          <a:lstStyle/>
          <a:p>
            <a:pPr algn="ctr">
              <a:lnSpc>
                <a:spcPct val="150000"/>
              </a:lnSpc>
            </a:pPr>
            <a:r>
              <a:rPr lang="ar-LB" sz="4800" b="1" dirty="0">
                <a:solidFill>
                  <a:srgbClr val="273582"/>
                </a:solidFill>
                <a:latin typeface="Tahoma" panose="020B0604030504040204" pitchFamily="34" charset="0"/>
              </a:rPr>
              <a:t>يسوع خلقني مميزّ        أنا مميزّ</a:t>
            </a:r>
          </a:p>
          <a:p>
            <a:pPr algn="ctr">
              <a:lnSpc>
                <a:spcPct val="150000"/>
              </a:lnSpc>
            </a:pPr>
            <a:r>
              <a:rPr lang="ar-LB" sz="4800" b="1" dirty="0">
                <a:solidFill>
                  <a:srgbClr val="273582"/>
                </a:solidFill>
                <a:latin typeface="Tahoma" panose="020B0604030504040204" pitchFamily="34" charset="0"/>
              </a:rPr>
              <a:t>رح ضلني علي صوتي    أنا مميزّ</a:t>
            </a:r>
          </a:p>
          <a:p>
            <a:pPr algn="ctr">
              <a:lnSpc>
                <a:spcPct val="150000"/>
              </a:lnSpc>
            </a:pPr>
            <a:r>
              <a:rPr lang="ar-LB" sz="4800" b="1" dirty="0">
                <a:solidFill>
                  <a:srgbClr val="273582"/>
                </a:solidFill>
                <a:latin typeface="Tahoma" panose="020B0604030504040204" pitchFamily="34" charset="0"/>
              </a:rPr>
              <a:t>يلا كلنا بصوت عالي      أنا مميزّ</a:t>
            </a:r>
          </a:p>
          <a:p>
            <a:pPr algn="ctr">
              <a:lnSpc>
                <a:spcPct val="150000"/>
              </a:lnSpc>
            </a:pPr>
            <a:r>
              <a:rPr lang="ar-LB" sz="4800" b="1" dirty="0">
                <a:solidFill>
                  <a:srgbClr val="273582"/>
                </a:solidFill>
                <a:latin typeface="Tahoma" panose="020B0604030504040204" pitchFamily="34" charset="0"/>
              </a:rPr>
              <a:t>يسوع بحني على طول</a:t>
            </a:r>
          </a:p>
        </p:txBody>
      </p:sp>
    </p:spTree>
    <p:extLst>
      <p:ext uri="{BB962C8B-B14F-4D97-AF65-F5344CB8AC3E}">
        <p14:creationId xmlns:p14="http://schemas.microsoft.com/office/powerpoint/2010/main" val="200688728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788366" y="614548"/>
            <a:ext cx="10289660" cy="4924361"/>
          </a:xfrm>
          <a:prstGeom prst="rect">
            <a:avLst/>
          </a:prstGeom>
        </p:spPr>
        <p:txBody>
          <a:bodyPr wrap="square">
            <a:spAutoFit/>
          </a:bodyPr>
          <a:lstStyle/>
          <a:p>
            <a:pPr algn="ctr" rtl="1">
              <a:lnSpc>
                <a:spcPct val="150000"/>
              </a:lnSpc>
            </a:pPr>
            <a:r>
              <a:rPr lang="ar-LB" sz="5400" b="1" i="0" dirty="0">
                <a:solidFill>
                  <a:srgbClr val="273582"/>
                </a:solidFill>
                <a:effectLst/>
                <a:latin typeface="Tahoma" panose="020B0604030504040204" pitchFamily="34" charset="0"/>
              </a:rPr>
              <a:t>يسوع بحب كل الناس	 يسوع بحبك    </a:t>
            </a:r>
          </a:p>
          <a:p>
            <a:pPr algn="ctr" rtl="1">
              <a:lnSpc>
                <a:spcPct val="150000"/>
              </a:lnSpc>
            </a:pPr>
            <a:r>
              <a:rPr lang="ar-LB" sz="5400" b="1" i="0" dirty="0">
                <a:solidFill>
                  <a:srgbClr val="273582"/>
                </a:solidFill>
                <a:effectLst/>
                <a:latin typeface="Tahoma" panose="020B0604030504040204" pitchFamily="34" charset="0"/>
              </a:rPr>
              <a:t>يسوع بحب كل الناس	  هو حدك       </a:t>
            </a:r>
          </a:p>
          <a:p>
            <a:pPr algn="ctr" rtl="1">
              <a:lnSpc>
                <a:spcPct val="150000"/>
              </a:lnSpc>
            </a:pPr>
            <a:r>
              <a:rPr lang="ar-LB" sz="5400" b="1" i="0" dirty="0">
                <a:solidFill>
                  <a:srgbClr val="273582"/>
                </a:solidFill>
                <a:effectLst/>
                <a:latin typeface="Tahoma" panose="020B0604030504040204" pitchFamily="34" charset="0"/>
              </a:rPr>
              <a:t>يسوع بحب كل الناس 	  مش لوحد      </a:t>
            </a:r>
          </a:p>
          <a:p>
            <a:pPr algn="ctr" rtl="1">
              <a:lnSpc>
                <a:spcPct val="150000"/>
              </a:lnSpc>
            </a:pPr>
            <a:r>
              <a:rPr lang="ar-LB" sz="5400" b="1" i="0" dirty="0">
                <a:solidFill>
                  <a:srgbClr val="273582"/>
                </a:solidFill>
                <a:effectLst/>
                <a:latin typeface="Tahoma" panose="020B0604030504040204" pitchFamily="34" charset="0"/>
              </a:rPr>
              <a:t>يسوع حدك على طول</a:t>
            </a:r>
          </a:p>
        </p:txBody>
      </p:sp>
    </p:spTree>
    <p:extLst>
      <p:ext uri="{BB962C8B-B14F-4D97-AF65-F5344CB8AC3E}">
        <p14:creationId xmlns:p14="http://schemas.microsoft.com/office/powerpoint/2010/main" val="53481533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89975"/>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5321933"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430743" y="6551875"/>
            <a:ext cx="6496214"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18" name="Rectangle 17">
            <a:extLst>
              <a:ext uri="{FF2B5EF4-FFF2-40B4-BE49-F238E27FC236}">
                <a16:creationId xmlns:a16="http://schemas.microsoft.com/office/drawing/2014/main" id="{DA6F6DF2-A798-5A42-BCE5-B2B2937DA8AB}"/>
              </a:ext>
            </a:extLst>
          </p:cNvPr>
          <p:cNvSpPr/>
          <p:nvPr/>
        </p:nvSpPr>
        <p:spPr>
          <a:xfrm>
            <a:off x="4213769" y="519202"/>
            <a:ext cx="2829622" cy="1569660"/>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9600" b="1" dirty="0">
                <a:ln/>
                <a:solidFill>
                  <a:srgbClr val="7030A0"/>
                </a:solidFill>
                <a:latin typeface="Tahoma" panose="020B0604030504040204" pitchFamily="34" charset="0"/>
                <a:ea typeface="Tahoma" panose="020B0604030504040204" pitchFamily="34" charset="0"/>
              </a:rPr>
              <a:t>ترحيب</a:t>
            </a:r>
            <a:endParaRPr lang="en-US" sz="8000" b="1" dirty="0">
              <a:ln/>
              <a:solidFill>
                <a:srgbClr val="7030A0"/>
              </a:solidFill>
              <a:latin typeface="Tahoma" panose="020B0604030504040204" pitchFamily="34" charset="0"/>
              <a:ea typeface="Tahoma" panose="020B0604030504040204" pitchFamily="34" charset="0"/>
            </a:endParaRPr>
          </a:p>
        </p:txBody>
      </p:sp>
      <p:pic>
        <p:nvPicPr>
          <p:cNvPr id="12" name="Picture 11">
            <a:extLst>
              <a:ext uri="{FF2B5EF4-FFF2-40B4-BE49-F238E27FC236}">
                <a16:creationId xmlns:a16="http://schemas.microsoft.com/office/drawing/2014/main" id="{D90BF5AA-1E74-4C5A-AE0F-D6A9CE2D1406}"/>
              </a:ext>
            </a:extLst>
          </p:cNvPr>
          <p:cNvPicPr>
            <a:picLocks noChangeAspect="1"/>
          </p:cNvPicPr>
          <p:nvPr/>
        </p:nvPicPr>
        <p:blipFill>
          <a:blip r:embed="rId3"/>
          <a:stretch>
            <a:fillRect/>
          </a:stretch>
        </p:blipFill>
        <p:spPr>
          <a:xfrm>
            <a:off x="2803846" y="1985666"/>
            <a:ext cx="5649467" cy="4669405"/>
          </a:xfrm>
          <a:prstGeom prst="rect">
            <a:avLst/>
          </a:prstGeom>
        </p:spPr>
      </p:pic>
      <p:pic>
        <p:nvPicPr>
          <p:cNvPr id="4" name="Picture 3">
            <a:extLst>
              <a:ext uri="{FF2B5EF4-FFF2-40B4-BE49-F238E27FC236}">
                <a16:creationId xmlns:a16="http://schemas.microsoft.com/office/drawing/2014/main" id="{ED4B3B2E-4C9C-30D9-F46F-CC44A7EE9FF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511433" y="0"/>
            <a:ext cx="3680567" cy="2716258"/>
          </a:xfrm>
          <a:prstGeom prst="rect">
            <a:avLst/>
          </a:prstGeom>
        </p:spPr>
      </p:pic>
    </p:spTree>
    <p:extLst>
      <p:ext uri="{BB962C8B-B14F-4D97-AF65-F5344CB8AC3E}">
        <p14:creationId xmlns:p14="http://schemas.microsoft.com/office/powerpoint/2010/main" val="352741630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177472" y="789646"/>
            <a:ext cx="10289660" cy="4924361"/>
          </a:xfrm>
          <a:prstGeom prst="rect">
            <a:avLst/>
          </a:prstGeom>
        </p:spPr>
        <p:txBody>
          <a:bodyPr wrap="square">
            <a:spAutoFit/>
          </a:bodyPr>
          <a:lstStyle/>
          <a:p>
            <a:pPr algn="ctr" rtl="1">
              <a:lnSpc>
                <a:spcPct val="150000"/>
              </a:lnSpc>
            </a:pPr>
            <a:r>
              <a:rPr lang="ar-LB" sz="5400" b="1" i="0" dirty="0">
                <a:solidFill>
                  <a:srgbClr val="273582"/>
                </a:solidFill>
                <a:effectLst/>
                <a:latin typeface="Tahoma" panose="020B0604030504040204" pitchFamily="34" charset="0"/>
              </a:rPr>
              <a:t>رح زقف زقفي بالعالي         أنا مميزّ</a:t>
            </a:r>
          </a:p>
          <a:p>
            <a:pPr algn="ctr" rtl="1">
              <a:lnSpc>
                <a:spcPct val="150000"/>
              </a:lnSpc>
            </a:pPr>
            <a:r>
              <a:rPr lang="ar-LB" sz="5400" b="1" i="0" dirty="0">
                <a:solidFill>
                  <a:srgbClr val="273582"/>
                </a:solidFill>
                <a:effectLst/>
                <a:latin typeface="Tahoma" panose="020B0604030504040204" pitchFamily="34" charset="0"/>
              </a:rPr>
              <a:t>رح زقف زقفي بالواطي        أنا مميزّ </a:t>
            </a:r>
          </a:p>
          <a:p>
            <a:pPr algn="ctr" rtl="1">
              <a:lnSpc>
                <a:spcPct val="150000"/>
              </a:lnSpc>
            </a:pPr>
            <a:r>
              <a:rPr lang="ar-LB" sz="5400" b="1" i="0" dirty="0">
                <a:solidFill>
                  <a:srgbClr val="273582"/>
                </a:solidFill>
                <a:effectLst/>
                <a:latin typeface="Tahoma" panose="020B0604030504040204" pitchFamily="34" charset="0"/>
              </a:rPr>
              <a:t>يلا كلنا بصوت عالي           أنا مميزّ</a:t>
            </a:r>
          </a:p>
          <a:p>
            <a:pPr algn="ctr" rtl="1">
              <a:lnSpc>
                <a:spcPct val="150000"/>
              </a:lnSpc>
            </a:pPr>
            <a:r>
              <a:rPr lang="ar-LB" sz="5400" b="1" i="0" dirty="0">
                <a:solidFill>
                  <a:srgbClr val="273582"/>
                </a:solidFill>
                <a:effectLst/>
                <a:latin typeface="Tahoma" panose="020B0604030504040204" pitchFamily="34" charset="0"/>
              </a:rPr>
              <a:t>رح دلني حبك يا يسوع</a:t>
            </a:r>
          </a:p>
        </p:txBody>
      </p:sp>
    </p:spTree>
    <p:extLst>
      <p:ext uri="{BB962C8B-B14F-4D97-AF65-F5344CB8AC3E}">
        <p14:creationId xmlns:p14="http://schemas.microsoft.com/office/powerpoint/2010/main" val="52073458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788366" y="614548"/>
            <a:ext cx="10289660" cy="4924361"/>
          </a:xfrm>
          <a:prstGeom prst="rect">
            <a:avLst/>
          </a:prstGeom>
        </p:spPr>
        <p:txBody>
          <a:bodyPr wrap="square">
            <a:spAutoFit/>
          </a:bodyPr>
          <a:lstStyle/>
          <a:p>
            <a:pPr algn="ctr" rtl="1">
              <a:lnSpc>
                <a:spcPct val="150000"/>
              </a:lnSpc>
            </a:pPr>
            <a:r>
              <a:rPr lang="ar-LB" sz="5400" b="1" i="0" dirty="0">
                <a:solidFill>
                  <a:srgbClr val="273582"/>
                </a:solidFill>
                <a:effectLst/>
                <a:latin typeface="Tahoma" panose="020B0604030504040204" pitchFamily="34" charset="0"/>
              </a:rPr>
              <a:t>يسوع بحب كل الناس	 يسوع بحبك    </a:t>
            </a:r>
          </a:p>
          <a:p>
            <a:pPr algn="ctr" rtl="1">
              <a:lnSpc>
                <a:spcPct val="150000"/>
              </a:lnSpc>
            </a:pPr>
            <a:r>
              <a:rPr lang="ar-LB" sz="5400" b="1" i="0" dirty="0">
                <a:solidFill>
                  <a:srgbClr val="273582"/>
                </a:solidFill>
                <a:effectLst/>
                <a:latin typeface="Tahoma" panose="020B0604030504040204" pitchFamily="34" charset="0"/>
              </a:rPr>
              <a:t>يسوع بحب كل الناس	  هو حدك       </a:t>
            </a:r>
          </a:p>
          <a:p>
            <a:pPr algn="ctr" rtl="1">
              <a:lnSpc>
                <a:spcPct val="150000"/>
              </a:lnSpc>
            </a:pPr>
            <a:r>
              <a:rPr lang="ar-LB" sz="5400" b="1" i="0" dirty="0">
                <a:solidFill>
                  <a:srgbClr val="273582"/>
                </a:solidFill>
                <a:effectLst/>
                <a:latin typeface="Tahoma" panose="020B0604030504040204" pitchFamily="34" charset="0"/>
              </a:rPr>
              <a:t>يسوع بحب كل الناس 	  مش لوحد      </a:t>
            </a:r>
          </a:p>
          <a:p>
            <a:pPr algn="ctr" rtl="1">
              <a:lnSpc>
                <a:spcPct val="150000"/>
              </a:lnSpc>
            </a:pPr>
            <a:r>
              <a:rPr lang="ar-LB" sz="5400" b="1" i="0" dirty="0">
                <a:solidFill>
                  <a:srgbClr val="273582"/>
                </a:solidFill>
                <a:effectLst/>
                <a:latin typeface="Tahoma" panose="020B0604030504040204" pitchFamily="34" charset="0"/>
              </a:rPr>
              <a:t>يسوع حدك على طول</a:t>
            </a:r>
          </a:p>
        </p:txBody>
      </p:sp>
    </p:spTree>
    <p:extLst>
      <p:ext uri="{BB962C8B-B14F-4D97-AF65-F5344CB8AC3E}">
        <p14:creationId xmlns:p14="http://schemas.microsoft.com/office/powerpoint/2010/main" val="51068022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89956823-FD33-6644-B14F-E66146E3E4E2}"/>
              </a:ext>
            </a:extLst>
          </p:cNvPr>
          <p:cNvPicPr>
            <a:picLocks noChangeAspect="1"/>
          </p:cNvPicPr>
          <p:nvPr/>
        </p:nvPicPr>
        <p:blipFill>
          <a:blip r:embed="rId5"/>
          <a:stretch>
            <a:fillRect/>
          </a:stretch>
        </p:blipFill>
        <p:spPr>
          <a:xfrm>
            <a:off x="4690291" y="1558610"/>
            <a:ext cx="7094528" cy="5009167"/>
          </a:xfrm>
          <a:prstGeom prst="rect">
            <a:avLst/>
          </a:prstGeom>
        </p:spPr>
      </p:pic>
      <p:sp>
        <p:nvSpPr>
          <p:cNvPr id="18" name="Rectangle 17">
            <a:extLst>
              <a:ext uri="{FF2B5EF4-FFF2-40B4-BE49-F238E27FC236}">
                <a16:creationId xmlns:a16="http://schemas.microsoft.com/office/drawing/2014/main" id="{DA6F6DF2-A798-5A42-BCE5-B2B2937DA8AB}"/>
              </a:ext>
            </a:extLst>
          </p:cNvPr>
          <p:cNvSpPr/>
          <p:nvPr/>
        </p:nvSpPr>
        <p:spPr>
          <a:xfrm>
            <a:off x="-202649" y="1318047"/>
            <a:ext cx="5805370" cy="3170099"/>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8000" b="1" dirty="0">
                <a:ln/>
                <a:solidFill>
                  <a:srgbClr val="00B050"/>
                </a:solidFill>
                <a:latin typeface="Tahoma" panose="020B0604030504040204" pitchFamily="34" charset="0"/>
                <a:ea typeface="Tahoma" panose="020B0604030504040204" pitchFamily="34" charset="0"/>
              </a:rPr>
              <a:t>ترنيمة:</a:t>
            </a:r>
            <a:endParaRPr lang="en-US" sz="8000" b="1" dirty="0">
              <a:ln/>
              <a:solidFill>
                <a:srgbClr val="00B050"/>
              </a:solidFill>
              <a:latin typeface="Tahoma" panose="020B0604030504040204" pitchFamily="34" charset="0"/>
              <a:ea typeface="Tahoma" panose="020B0604030504040204" pitchFamily="34" charset="0"/>
            </a:endParaRPr>
          </a:p>
          <a:p>
            <a:pPr algn="ctr"/>
            <a:r>
              <a:rPr lang="ar-LB" sz="6000" b="0" i="0" dirty="0">
                <a:solidFill>
                  <a:srgbClr val="7030A0"/>
                </a:solidFill>
                <a:effectLst/>
                <a:latin typeface="Tahoma" panose="020B0604030504040204" pitchFamily="34" charset="0"/>
              </a:rPr>
              <a:t>صممت أني أتبع يسوع </a:t>
            </a:r>
            <a:endParaRPr lang="ar-SA" sz="6000" b="1" dirty="0">
              <a:ln/>
              <a:solidFill>
                <a:srgbClr val="7030A0"/>
              </a:solidFill>
              <a:latin typeface="Tahoma" panose="020B0604030504040204" pitchFamily="34" charset="0"/>
              <a:ea typeface="Tahoma" panose="020B0604030504040204" pitchFamily="34" charset="0"/>
            </a:endParaRPr>
          </a:p>
        </p:txBody>
      </p:sp>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2" name="صمّمت أني أتبع يسوع">
            <a:hlinkClick r:id="" action="ppaction://media"/>
            <a:extLst>
              <a:ext uri="{FF2B5EF4-FFF2-40B4-BE49-F238E27FC236}">
                <a16:creationId xmlns:a16="http://schemas.microsoft.com/office/drawing/2014/main" id="{59DB781B-9A3B-4734-B58C-FA6F0FE02F24}"/>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0724407" y="586873"/>
            <a:ext cx="731174" cy="731174"/>
          </a:xfrm>
          <a:prstGeom prst="rect">
            <a:avLst/>
          </a:prstGeom>
        </p:spPr>
      </p:pic>
    </p:spTree>
    <p:extLst>
      <p:ext uri="{BB962C8B-B14F-4D97-AF65-F5344CB8AC3E}">
        <p14:creationId xmlns:p14="http://schemas.microsoft.com/office/powerpoint/2010/main" val="311418475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3">
                <p:cTn id="7" fill="hold" display="0">
                  <p:stCondLst>
                    <p:cond delay="indefinite"/>
                  </p:stCondLst>
                  <p:endCondLst>
                    <p:cond evt="onStopAudio" delay="0">
                      <p:tgtEl>
                        <p:sldTgt/>
                      </p:tgtEl>
                    </p:cond>
                  </p:endCondLst>
                </p:cTn>
                <p:tgtEl>
                  <p:spTgt spid="2"/>
                </p:tgtEl>
              </p:cMediaNode>
            </p:audio>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516398" y="744360"/>
            <a:ext cx="9159203" cy="5078313"/>
          </a:xfrm>
          <a:prstGeom prst="rect">
            <a:avLst/>
          </a:prstGeom>
        </p:spPr>
        <p:txBody>
          <a:bodyPr wrap="square">
            <a:spAutoFit/>
          </a:bodyPr>
          <a:lstStyle/>
          <a:p>
            <a:pPr algn="ctr" rtl="1"/>
            <a:r>
              <a:rPr lang="ar-LB" sz="5400" b="1" dirty="0">
                <a:solidFill>
                  <a:srgbClr val="273582"/>
                </a:solidFill>
                <a:effectLst/>
              </a:rPr>
              <a:t>(صممت اني اتبع يسوع)٣</a:t>
            </a:r>
          </a:p>
          <a:p>
            <a:pPr algn="ctr" rtl="1"/>
            <a:r>
              <a:rPr lang="ar-LB" sz="5400" b="1" dirty="0">
                <a:solidFill>
                  <a:srgbClr val="273582"/>
                </a:solidFill>
                <a:effectLst/>
              </a:rPr>
              <a:t>اتبع يسوع بلا رجوع</a:t>
            </a:r>
          </a:p>
          <a:p>
            <a:pPr algn="ctr" rtl="1"/>
            <a:br>
              <a:rPr lang="ar-LB" sz="5400" b="1" dirty="0">
                <a:solidFill>
                  <a:srgbClr val="273582"/>
                </a:solidFill>
                <a:effectLst/>
              </a:rPr>
            </a:br>
            <a:endParaRPr lang="ar-LB" sz="5400" b="1" dirty="0">
              <a:solidFill>
                <a:srgbClr val="273582"/>
              </a:solidFill>
              <a:effectLst/>
            </a:endParaRPr>
          </a:p>
          <a:p>
            <a:pPr algn="ctr" rtl="1"/>
            <a:r>
              <a:rPr lang="ar-LB" sz="5400" b="1" dirty="0">
                <a:solidFill>
                  <a:srgbClr val="273582"/>
                </a:solidFill>
                <a:effectLst/>
              </a:rPr>
              <a:t>(العالم خلفي يسوع امامي)٣ </a:t>
            </a:r>
          </a:p>
          <a:p>
            <a:pPr algn="ctr" rtl="1"/>
            <a:r>
              <a:rPr lang="ar-LB" sz="5400" b="1" dirty="0">
                <a:solidFill>
                  <a:srgbClr val="273582"/>
                </a:solidFill>
                <a:effectLst/>
              </a:rPr>
              <a:t>اتبع يسوع بلا رجوع</a:t>
            </a:r>
            <a:endParaRPr lang="ar-LB" sz="5000" b="1" i="0" dirty="0">
              <a:solidFill>
                <a:srgbClr val="273582"/>
              </a:solidFill>
              <a:effectLst/>
              <a:latin typeface="Tahoma" panose="020B0604030504040204" pitchFamily="34" charset="0"/>
            </a:endParaRPr>
          </a:p>
        </p:txBody>
      </p:sp>
    </p:spTree>
    <p:extLst>
      <p:ext uri="{BB962C8B-B14F-4D97-AF65-F5344CB8AC3E}">
        <p14:creationId xmlns:p14="http://schemas.microsoft.com/office/powerpoint/2010/main" val="348371000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516398" y="744360"/>
            <a:ext cx="9159203" cy="5078313"/>
          </a:xfrm>
          <a:prstGeom prst="rect">
            <a:avLst/>
          </a:prstGeom>
        </p:spPr>
        <p:txBody>
          <a:bodyPr wrap="square">
            <a:spAutoFit/>
          </a:bodyPr>
          <a:lstStyle/>
          <a:p>
            <a:pPr algn="ctr" rtl="1"/>
            <a:r>
              <a:rPr lang="ar-LB" sz="5400" b="1" dirty="0">
                <a:solidFill>
                  <a:srgbClr val="273582"/>
                </a:solidFill>
                <a:effectLst/>
              </a:rPr>
              <a:t>(صممت اني اتبع يسوع)٣</a:t>
            </a:r>
          </a:p>
          <a:p>
            <a:pPr algn="ctr" rtl="1"/>
            <a:r>
              <a:rPr lang="ar-LB" sz="5400" b="1" dirty="0">
                <a:solidFill>
                  <a:srgbClr val="273582"/>
                </a:solidFill>
                <a:effectLst/>
              </a:rPr>
              <a:t>اتبع يسوع بلا رجوع</a:t>
            </a:r>
          </a:p>
          <a:p>
            <a:pPr algn="ctr" rtl="1"/>
            <a:br>
              <a:rPr lang="ar-LB" sz="5400" b="1" dirty="0">
                <a:solidFill>
                  <a:srgbClr val="273582"/>
                </a:solidFill>
                <a:effectLst/>
              </a:rPr>
            </a:br>
            <a:endParaRPr lang="ar-LB" sz="5400" b="1" dirty="0">
              <a:solidFill>
                <a:srgbClr val="273582"/>
              </a:solidFill>
              <a:effectLst/>
            </a:endParaRPr>
          </a:p>
          <a:p>
            <a:pPr algn="ctr" rtl="1"/>
            <a:r>
              <a:rPr lang="ar-LB" sz="5400" b="1" dirty="0">
                <a:solidFill>
                  <a:srgbClr val="273582"/>
                </a:solidFill>
                <a:effectLst/>
              </a:rPr>
              <a:t>(العالم خلفي يسوع امامي)٣ </a:t>
            </a:r>
          </a:p>
          <a:p>
            <a:pPr algn="ctr" rtl="1"/>
            <a:r>
              <a:rPr lang="ar-LB" sz="5400" b="1" dirty="0">
                <a:solidFill>
                  <a:srgbClr val="273582"/>
                </a:solidFill>
                <a:effectLst/>
              </a:rPr>
              <a:t>اتبع يسوع بلا رجوع</a:t>
            </a:r>
            <a:endParaRPr lang="ar-LB" sz="5000" b="1" i="0" dirty="0">
              <a:solidFill>
                <a:srgbClr val="273582"/>
              </a:solidFill>
              <a:effectLst/>
              <a:latin typeface="Tahoma" panose="020B0604030504040204" pitchFamily="34" charset="0"/>
            </a:endParaRPr>
          </a:p>
        </p:txBody>
      </p:sp>
    </p:spTree>
    <p:extLst>
      <p:ext uri="{BB962C8B-B14F-4D97-AF65-F5344CB8AC3E}">
        <p14:creationId xmlns:p14="http://schemas.microsoft.com/office/powerpoint/2010/main" val="368635723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89956823-FD33-6644-B14F-E66146E3E4E2}"/>
              </a:ext>
            </a:extLst>
          </p:cNvPr>
          <p:cNvPicPr>
            <a:picLocks noChangeAspect="1"/>
          </p:cNvPicPr>
          <p:nvPr/>
        </p:nvPicPr>
        <p:blipFill>
          <a:blip r:embed="rId5"/>
          <a:stretch>
            <a:fillRect/>
          </a:stretch>
        </p:blipFill>
        <p:spPr>
          <a:xfrm>
            <a:off x="4690291" y="1558610"/>
            <a:ext cx="7094528" cy="5009167"/>
          </a:xfrm>
          <a:prstGeom prst="rect">
            <a:avLst/>
          </a:prstGeom>
        </p:spPr>
      </p:pic>
      <p:sp>
        <p:nvSpPr>
          <p:cNvPr id="18" name="Rectangle 17">
            <a:extLst>
              <a:ext uri="{FF2B5EF4-FFF2-40B4-BE49-F238E27FC236}">
                <a16:creationId xmlns:a16="http://schemas.microsoft.com/office/drawing/2014/main" id="{DA6F6DF2-A798-5A42-BCE5-B2B2937DA8AB}"/>
              </a:ext>
            </a:extLst>
          </p:cNvPr>
          <p:cNvSpPr/>
          <p:nvPr/>
        </p:nvSpPr>
        <p:spPr>
          <a:xfrm>
            <a:off x="-326951" y="1618920"/>
            <a:ext cx="5805370" cy="2246769"/>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8000" b="1" dirty="0">
                <a:ln/>
                <a:solidFill>
                  <a:srgbClr val="00B050"/>
                </a:solidFill>
                <a:latin typeface="Tahoma" panose="020B0604030504040204" pitchFamily="34" charset="0"/>
                <a:ea typeface="Tahoma" panose="020B0604030504040204" pitchFamily="34" charset="0"/>
              </a:rPr>
              <a:t>ترنيمة:</a:t>
            </a:r>
            <a:endParaRPr lang="en-US" sz="8000" b="1" dirty="0">
              <a:ln/>
              <a:solidFill>
                <a:srgbClr val="00B050"/>
              </a:solidFill>
              <a:latin typeface="Tahoma" panose="020B0604030504040204" pitchFamily="34" charset="0"/>
              <a:ea typeface="Tahoma" panose="020B0604030504040204" pitchFamily="34" charset="0"/>
            </a:endParaRPr>
          </a:p>
          <a:p>
            <a:pPr algn="ctr"/>
            <a:r>
              <a:rPr lang="ar-LB" sz="6000" dirty="0">
                <a:solidFill>
                  <a:srgbClr val="7030A0"/>
                </a:solidFill>
              </a:rPr>
              <a:t>شو هي الطاعة</a:t>
            </a:r>
            <a:endParaRPr lang="ar-SA" sz="6000" b="1" dirty="0">
              <a:ln/>
              <a:solidFill>
                <a:srgbClr val="7030A0"/>
              </a:solidFill>
              <a:latin typeface="Tahoma" panose="020B0604030504040204" pitchFamily="34" charset="0"/>
              <a:ea typeface="Tahoma" panose="020B0604030504040204" pitchFamily="34" charset="0"/>
            </a:endParaRPr>
          </a:p>
        </p:txBody>
      </p:sp>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3" name="شو هية الطاعة">
            <a:hlinkClick r:id="" action="ppaction://media"/>
            <a:extLst>
              <a:ext uri="{FF2B5EF4-FFF2-40B4-BE49-F238E27FC236}">
                <a16:creationId xmlns:a16="http://schemas.microsoft.com/office/drawing/2014/main" id="{C0ADD6DC-5A71-454D-BA82-BBEB961CA84D}"/>
              </a:ext>
            </a:extLst>
          </p:cNvPr>
          <p:cNvPicPr>
            <a:picLocks noChangeAspect="1"/>
          </p:cNvPicPr>
          <p:nvPr>
            <a:audioFile r:link="rId1"/>
            <p:extLst>
              <p:ext uri="{DAA4B4D4-6D71-4841-9C94-3DE7FCFB9230}">
                <p14:media xmlns:p14="http://schemas.microsoft.com/office/powerpoint/2010/main" r:embed="rId2">
                  <p14:trim st="1896"/>
                </p14:media>
              </p:ext>
            </p:extLst>
          </p:nvPr>
        </p:nvPicPr>
        <p:blipFill>
          <a:blip r:embed="rId6"/>
          <a:stretch>
            <a:fillRect/>
          </a:stretch>
        </p:blipFill>
        <p:spPr>
          <a:xfrm>
            <a:off x="10831411" y="629556"/>
            <a:ext cx="609600" cy="609600"/>
          </a:xfrm>
          <a:prstGeom prst="rect">
            <a:avLst/>
          </a:prstGeom>
        </p:spPr>
      </p:pic>
    </p:spTree>
    <p:extLst>
      <p:ext uri="{BB962C8B-B14F-4D97-AF65-F5344CB8AC3E}">
        <p14:creationId xmlns:p14="http://schemas.microsoft.com/office/powerpoint/2010/main" val="104697597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6">
                <p:cTn id="7" fill="hold" display="0">
                  <p:stCondLst>
                    <p:cond delay="indefinite"/>
                  </p:stCondLst>
                  <p:endCondLst>
                    <p:cond evt="onStopAudio" delay="0">
                      <p:tgtEl>
                        <p:sldTgt/>
                      </p:tgtEl>
                    </p:cond>
                  </p:endCondLst>
                </p:cTn>
                <p:tgtEl>
                  <p:spTgt spid="3"/>
                </p:tgtEl>
              </p:cMediaNode>
            </p:audio>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606514" y="1125290"/>
            <a:ext cx="9159203" cy="4076244"/>
          </a:xfrm>
          <a:prstGeom prst="rect">
            <a:avLst/>
          </a:prstGeom>
        </p:spPr>
        <p:txBody>
          <a:bodyPr wrap="square">
            <a:spAutoFit/>
          </a:bodyPr>
          <a:lstStyle/>
          <a:p>
            <a:pPr algn="ctr" rtl="1">
              <a:lnSpc>
                <a:spcPct val="150000"/>
              </a:lnSpc>
            </a:pPr>
            <a:r>
              <a:rPr lang="en-US" sz="6000" dirty="0">
                <a:solidFill>
                  <a:srgbClr val="273582"/>
                </a:solidFill>
                <a:latin typeface="Tahoma" panose="020B0604030504040204" pitchFamily="34" charset="0"/>
              </a:rPr>
              <a:t>)</a:t>
            </a:r>
            <a:r>
              <a:rPr lang="ar-LB" sz="6000" b="1" i="0" dirty="0">
                <a:solidFill>
                  <a:srgbClr val="273582"/>
                </a:solidFill>
                <a:effectLst/>
                <a:latin typeface="Tahoma" panose="020B0604030504040204" pitchFamily="34" charset="0"/>
              </a:rPr>
              <a:t>شو هي الطاعة؟</a:t>
            </a:r>
          </a:p>
          <a:p>
            <a:pPr algn="ctr" rtl="1">
              <a:lnSpc>
                <a:spcPct val="150000"/>
              </a:lnSpc>
            </a:pPr>
            <a:r>
              <a:rPr lang="ar-LB" sz="6000" b="1" i="0" dirty="0">
                <a:solidFill>
                  <a:srgbClr val="273582"/>
                </a:solidFill>
                <a:effectLst/>
                <a:latin typeface="Tahoma" panose="020B0604030504040204" pitchFamily="34" charset="0"/>
              </a:rPr>
              <a:t>شو يعني طاعة؟</a:t>
            </a:r>
          </a:p>
          <a:p>
            <a:pPr algn="ctr" rtl="1">
              <a:lnSpc>
                <a:spcPct val="150000"/>
              </a:lnSpc>
            </a:pPr>
            <a:r>
              <a:rPr lang="ar-LB" sz="6000" b="1" i="0" dirty="0">
                <a:solidFill>
                  <a:srgbClr val="273582"/>
                </a:solidFill>
                <a:effectLst/>
                <a:latin typeface="Tahoma" panose="020B0604030504040204" pitchFamily="34" charset="0"/>
              </a:rPr>
              <a:t>الطاعة هي اسمع لالله</a:t>
            </a:r>
            <a:r>
              <a:rPr lang="en-US" sz="6000" b="0" i="0" dirty="0">
                <a:solidFill>
                  <a:srgbClr val="273582"/>
                </a:solidFill>
                <a:effectLst/>
                <a:latin typeface="Tahoma" panose="020B0604030504040204" pitchFamily="34" charset="0"/>
              </a:rPr>
              <a:t>(٢</a:t>
            </a:r>
            <a:endParaRPr lang="ar-LB" sz="6000" b="0" i="0" dirty="0">
              <a:solidFill>
                <a:srgbClr val="273582"/>
              </a:solidFill>
              <a:effectLst/>
              <a:latin typeface="Tahoma" panose="020B0604030504040204" pitchFamily="34" charset="0"/>
            </a:endParaRPr>
          </a:p>
        </p:txBody>
      </p:sp>
    </p:spTree>
    <p:extLst>
      <p:ext uri="{BB962C8B-B14F-4D97-AF65-F5344CB8AC3E}">
        <p14:creationId xmlns:p14="http://schemas.microsoft.com/office/powerpoint/2010/main" val="231409126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606514" y="195146"/>
            <a:ext cx="9159203" cy="6170856"/>
          </a:xfrm>
          <a:prstGeom prst="rect">
            <a:avLst/>
          </a:prstGeom>
        </p:spPr>
        <p:txBody>
          <a:bodyPr wrap="square">
            <a:spAutoFit/>
          </a:bodyPr>
          <a:lstStyle/>
          <a:p>
            <a:pPr algn="ctr" rtl="1">
              <a:lnSpc>
                <a:spcPct val="150000"/>
              </a:lnSpc>
            </a:pPr>
            <a:r>
              <a:rPr lang="ar-LB" sz="5400" b="1" i="0" dirty="0">
                <a:solidFill>
                  <a:srgbClr val="273582"/>
                </a:solidFill>
                <a:effectLst/>
                <a:latin typeface="Tahoma" panose="020B0604030504040204" pitchFamily="34" charset="0"/>
              </a:rPr>
              <a:t>فيك تختار تسمع صوتو وتطيع كلمتو</a:t>
            </a:r>
          </a:p>
          <a:p>
            <a:pPr algn="ctr" rtl="1">
              <a:lnSpc>
                <a:spcPct val="150000"/>
              </a:lnSpc>
            </a:pPr>
            <a:r>
              <a:rPr lang="ar-LB" sz="5400" b="1" i="0" dirty="0">
                <a:solidFill>
                  <a:srgbClr val="273582"/>
                </a:solidFill>
                <a:effectLst/>
                <a:latin typeface="Tahoma" panose="020B0604030504040204" pitchFamily="34" charset="0"/>
              </a:rPr>
              <a:t>فيك تختار تعيش لاالله</a:t>
            </a:r>
          </a:p>
          <a:p>
            <a:pPr algn="ctr" rtl="1">
              <a:lnSpc>
                <a:spcPct val="150000"/>
              </a:lnSpc>
            </a:pPr>
            <a:r>
              <a:rPr lang="ar-LB" sz="5400" b="1" i="0" dirty="0">
                <a:solidFill>
                  <a:srgbClr val="273582"/>
                </a:solidFill>
                <a:effectLst/>
                <a:latin typeface="Tahoma" panose="020B0604030504040204" pitchFamily="34" charset="0"/>
              </a:rPr>
              <a:t>فيك تختار تكون منيح</a:t>
            </a:r>
          </a:p>
          <a:p>
            <a:pPr algn="ctr" rtl="1">
              <a:lnSpc>
                <a:spcPct val="150000"/>
              </a:lnSpc>
            </a:pPr>
            <a:r>
              <a:rPr lang="ar-LB" sz="5400" b="1" i="0" dirty="0">
                <a:solidFill>
                  <a:srgbClr val="273582"/>
                </a:solidFill>
                <a:effectLst/>
                <a:latin typeface="Tahoma" panose="020B0604030504040204" pitchFamily="34" charset="0"/>
              </a:rPr>
              <a:t>وحتى لو كان صعب</a:t>
            </a:r>
          </a:p>
          <a:p>
            <a:pPr algn="ctr" rtl="1">
              <a:lnSpc>
                <a:spcPct val="150000"/>
              </a:lnSpc>
            </a:pPr>
            <a:r>
              <a:rPr lang="ar-LB" sz="5400" b="1" i="0" dirty="0">
                <a:solidFill>
                  <a:srgbClr val="273582"/>
                </a:solidFill>
                <a:effectLst/>
                <a:latin typeface="Tahoma" panose="020B0604030504040204" pitchFamily="34" charset="0"/>
              </a:rPr>
              <a:t>رح طيع الله أنا رح طيع</a:t>
            </a:r>
          </a:p>
        </p:txBody>
      </p:sp>
    </p:spTree>
    <p:extLst>
      <p:ext uri="{BB962C8B-B14F-4D97-AF65-F5344CB8AC3E}">
        <p14:creationId xmlns:p14="http://schemas.microsoft.com/office/powerpoint/2010/main" val="122418419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606514" y="1125290"/>
            <a:ext cx="9159203" cy="4076244"/>
          </a:xfrm>
          <a:prstGeom prst="rect">
            <a:avLst/>
          </a:prstGeom>
        </p:spPr>
        <p:txBody>
          <a:bodyPr wrap="square">
            <a:spAutoFit/>
          </a:bodyPr>
          <a:lstStyle/>
          <a:p>
            <a:pPr algn="ctr" rtl="1">
              <a:lnSpc>
                <a:spcPct val="150000"/>
              </a:lnSpc>
            </a:pPr>
            <a:r>
              <a:rPr lang="en-US" sz="6000" dirty="0">
                <a:solidFill>
                  <a:srgbClr val="273582"/>
                </a:solidFill>
                <a:latin typeface="Tahoma" panose="020B0604030504040204" pitchFamily="34" charset="0"/>
              </a:rPr>
              <a:t>)</a:t>
            </a:r>
            <a:r>
              <a:rPr lang="ar-LB" sz="6000" b="1" i="0" dirty="0">
                <a:solidFill>
                  <a:srgbClr val="273582"/>
                </a:solidFill>
                <a:effectLst/>
                <a:latin typeface="Tahoma" panose="020B0604030504040204" pitchFamily="34" charset="0"/>
              </a:rPr>
              <a:t>شو هي الطاعة؟</a:t>
            </a:r>
          </a:p>
          <a:p>
            <a:pPr algn="ctr" rtl="1">
              <a:lnSpc>
                <a:spcPct val="150000"/>
              </a:lnSpc>
            </a:pPr>
            <a:r>
              <a:rPr lang="ar-LB" sz="6000" b="1" i="0" dirty="0">
                <a:solidFill>
                  <a:srgbClr val="273582"/>
                </a:solidFill>
                <a:effectLst/>
                <a:latin typeface="Tahoma" panose="020B0604030504040204" pitchFamily="34" charset="0"/>
              </a:rPr>
              <a:t>شو يعني طاعة؟</a:t>
            </a:r>
          </a:p>
          <a:p>
            <a:pPr algn="ctr" rtl="1">
              <a:lnSpc>
                <a:spcPct val="150000"/>
              </a:lnSpc>
            </a:pPr>
            <a:r>
              <a:rPr lang="ar-LB" sz="6000" b="1" i="0" dirty="0">
                <a:solidFill>
                  <a:srgbClr val="273582"/>
                </a:solidFill>
                <a:effectLst/>
                <a:latin typeface="Tahoma" panose="020B0604030504040204" pitchFamily="34" charset="0"/>
              </a:rPr>
              <a:t>الطاعة هي اسمع لالله</a:t>
            </a:r>
            <a:r>
              <a:rPr lang="en-US" sz="6000" b="0" i="0" dirty="0">
                <a:solidFill>
                  <a:srgbClr val="273582"/>
                </a:solidFill>
                <a:effectLst/>
                <a:latin typeface="Tahoma" panose="020B0604030504040204" pitchFamily="34" charset="0"/>
              </a:rPr>
              <a:t>(٢</a:t>
            </a:r>
            <a:endParaRPr lang="ar-LB" sz="6000" b="0" i="0" dirty="0">
              <a:solidFill>
                <a:srgbClr val="273582"/>
              </a:solidFill>
              <a:effectLst/>
              <a:latin typeface="Tahoma" panose="020B0604030504040204" pitchFamily="34" charset="0"/>
            </a:endParaRPr>
          </a:p>
        </p:txBody>
      </p:sp>
    </p:spTree>
    <p:extLst>
      <p:ext uri="{BB962C8B-B14F-4D97-AF65-F5344CB8AC3E}">
        <p14:creationId xmlns:p14="http://schemas.microsoft.com/office/powerpoint/2010/main" val="301791509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610489" y="502719"/>
            <a:ext cx="9159203" cy="5461239"/>
          </a:xfrm>
          <a:prstGeom prst="rect">
            <a:avLst/>
          </a:prstGeom>
        </p:spPr>
        <p:txBody>
          <a:bodyPr wrap="square">
            <a:spAutoFit/>
          </a:bodyPr>
          <a:lstStyle/>
          <a:p>
            <a:pPr algn="ctr" rtl="1">
              <a:lnSpc>
                <a:spcPct val="150000"/>
              </a:lnSpc>
            </a:pPr>
            <a:r>
              <a:rPr lang="ar-LB" sz="6000" b="1" i="0" dirty="0">
                <a:solidFill>
                  <a:srgbClr val="273582"/>
                </a:solidFill>
                <a:effectLst/>
                <a:latin typeface="Tahoma" panose="020B0604030504040204" pitchFamily="34" charset="0"/>
              </a:rPr>
              <a:t>فيك تكون متل نوح و طيع الله </a:t>
            </a:r>
          </a:p>
          <a:p>
            <a:pPr algn="ctr" rtl="1">
              <a:lnSpc>
                <a:spcPct val="150000"/>
              </a:lnSpc>
            </a:pPr>
            <a:r>
              <a:rPr lang="ar-LB" sz="6000" b="1" i="0" dirty="0">
                <a:solidFill>
                  <a:srgbClr val="273582"/>
                </a:solidFill>
                <a:effectLst/>
                <a:latin typeface="Tahoma" panose="020B0604030504040204" pitchFamily="34" charset="0"/>
              </a:rPr>
              <a:t>حتى لو ضحكو عليك الناس</a:t>
            </a:r>
          </a:p>
          <a:p>
            <a:pPr algn="ctr" rtl="1">
              <a:lnSpc>
                <a:spcPct val="150000"/>
              </a:lnSpc>
            </a:pPr>
            <a:r>
              <a:rPr lang="ar-LB" sz="6000" b="1" i="0" dirty="0">
                <a:solidFill>
                  <a:srgbClr val="273582"/>
                </a:solidFill>
                <a:effectLst/>
                <a:latin typeface="Tahoma" panose="020B0604030504040204" pitchFamily="34" charset="0"/>
              </a:rPr>
              <a:t>هو سمع لالله</a:t>
            </a:r>
          </a:p>
          <a:p>
            <a:pPr algn="ctr" rtl="1">
              <a:lnSpc>
                <a:spcPct val="150000"/>
              </a:lnSpc>
            </a:pPr>
            <a:r>
              <a:rPr lang="ar-LB" sz="6000" b="1" i="0" dirty="0">
                <a:solidFill>
                  <a:srgbClr val="273582"/>
                </a:solidFill>
                <a:effectLst/>
                <a:latin typeface="Tahoma" panose="020B0604030504040204" pitchFamily="34" charset="0"/>
              </a:rPr>
              <a:t>بكل الظروف</a:t>
            </a:r>
          </a:p>
        </p:txBody>
      </p:sp>
    </p:spTree>
    <p:extLst>
      <p:ext uri="{BB962C8B-B14F-4D97-AF65-F5344CB8AC3E}">
        <p14:creationId xmlns:p14="http://schemas.microsoft.com/office/powerpoint/2010/main" val="347646502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icture containing drawing&#10;&#10;Description automatically generated">
            <a:extLst>
              <a:ext uri="{FF2B5EF4-FFF2-40B4-BE49-F238E27FC236}">
                <a16:creationId xmlns:a16="http://schemas.microsoft.com/office/drawing/2014/main" id="{3F21B3B8-C358-3F42-B840-EB1E039E1D0F}"/>
              </a:ext>
            </a:extLst>
          </p:cNvPr>
          <p:cNvPicPr>
            <a:picLocks noChangeAspect="1"/>
          </p:cNvPicPr>
          <p:nvPr/>
        </p:nvPicPr>
        <p:blipFill>
          <a:blip r:embed="rId3"/>
          <a:stretch>
            <a:fillRect/>
          </a:stretch>
        </p:blipFill>
        <p:spPr>
          <a:xfrm>
            <a:off x="5933335" y="2614447"/>
            <a:ext cx="1870288" cy="3648971"/>
          </a:xfrm>
          <a:prstGeom prst="rect">
            <a:avLst/>
          </a:prstGeom>
        </p:spPr>
      </p:pic>
      <p:sp>
        <p:nvSpPr>
          <p:cNvPr id="18" name="Rectangle 17">
            <a:extLst>
              <a:ext uri="{FF2B5EF4-FFF2-40B4-BE49-F238E27FC236}">
                <a16:creationId xmlns:a16="http://schemas.microsoft.com/office/drawing/2014/main" id="{DA6F6DF2-A798-5A42-BCE5-B2B2937DA8AB}"/>
              </a:ext>
            </a:extLst>
          </p:cNvPr>
          <p:cNvSpPr/>
          <p:nvPr/>
        </p:nvSpPr>
        <p:spPr>
          <a:xfrm>
            <a:off x="4129732" y="570235"/>
            <a:ext cx="3119765" cy="1569660"/>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9600" b="1" dirty="0">
                <a:ln/>
                <a:solidFill>
                  <a:srgbClr val="00B050"/>
                </a:solidFill>
                <a:latin typeface="Tahoma" panose="020B0604030504040204" pitchFamily="34" charset="0"/>
                <a:ea typeface="Tahoma" panose="020B0604030504040204" pitchFamily="34" charset="0"/>
              </a:rPr>
              <a:t>الصلاة </a:t>
            </a:r>
          </a:p>
        </p:txBody>
      </p:sp>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810018"/>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564277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430743" y="6551875"/>
            <a:ext cx="6496214"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3" name="Picture 2" descr="A picture containing light&#10;&#10;Description automatically generated">
            <a:extLst>
              <a:ext uri="{FF2B5EF4-FFF2-40B4-BE49-F238E27FC236}">
                <a16:creationId xmlns:a16="http://schemas.microsoft.com/office/drawing/2014/main" id="{01F636ED-4923-44F8-B496-FF6B4689347A}"/>
              </a:ext>
            </a:extLst>
          </p:cNvPr>
          <p:cNvPicPr>
            <a:picLocks noChangeAspect="1"/>
          </p:cNvPicPr>
          <p:nvPr/>
        </p:nvPicPr>
        <p:blipFill>
          <a:blip r:embed="rId4"/>
          <a:stretch>
            <a:fillRect/>
          </a:stretch>
        </p:blipFill>
        <p:spPr>
          <a:xfrm>
            <a:off x="2347323" y="2065778"/>
            <a:ext cx="2976200" cy="4221987"/>
          </a:xfrm>
          <a:prstGeom prst="rect">
            <a:avLst/>
          </a:prstGeom>
        </p:spPr>
      </p:pic>
      <p:pic>
        <p:nvPicPr>
          <p:cNvPr id="2" name="Picture 1">
            <a:extLst>
              <a:ext uri="{FF2B5EF4-FFF2-40B4-BE49-F238E27FC236}">
                <a16:creationId xmlns:a16="http://schemas.microsoft.com/office/drawing/2014/main" id="{50C6777A-1868-90E3-7005-BC4842AB5C69}"/>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8511433" y="0"/>
            <a:ext cx="3680567" cy="2716258"/>
          </a:xfrm>
          <a:prstGeom prst="rect">
            <a:avLst/>
          </a:prstGeom>
        </p:spPr>
      </p:pic>
    </p:spTree>
    <p:extLst>
      <p:ext uri="{BB962C8B-B14F-4D97-AF65-F5344CB8AC3E}">
        <p14:creationId xmlns:p14="http://schemas.microsoft.com/office/powerpoint/2010/main" val="559358760"/>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610489" y="502719"/>
            <a:ext cx="9159203" cy="5461239"/>
          </a:xfrm>
          <a:prstGeom prst="rect">
            <a:avLst/>
          </a:prstGeom>
        </p:spPr>
        <p:txBody>
          <a:bodyPr wrap="square">
            <a:spAutoFit/>
          </a:bodyPr>
          <a:lstStyle/>
          <a:p>
            <a:pPr algn="ctr" rtl="1">
              <a:lnSpc>
                <a:spcPct val="150000"/>
              </a:lnSpc>
            </a:pPr>
            <a:r>
              <a:rPr lang="ar-LB" sz="6000" b="1" i="0" dirty="0">
                <a:solidFill>
                  <a:srgbClr val="273582"/>
                </a:solidFill>
                <a:effectLst/>
                <a:latin typeface="Tahoma" panose="020B0604030504040204" pitchFamily="34" charset="0"/>
              </a:rPr>
              <a:t>أنا رح طيع</a:t>
            </a:r>
          </a:p>
          <a:p>
            <a:pPr algn="ctr" rtl="1">
              <a:lnSpc>
                <a:spcPct val="150000"/>
              </a:lnSpc>
            </a:pPr>
            <a:r>
              <a:rPr lang="ar-LB" sz="6000" b="1" i="0" dirty="0">
                <a:solidFill>
                  <a:srgbClr val="273582"/>
                </a:solidFill>
                <a:effectLst/>
                <a:latin typeface="Tahoma" panose="020B0604030504040204" pitchFamily="34" charset="0"/>
              </a:rPr>
              <a:t>انت كمان</a:t>
            </a:r>
          </a:p>
          <a:p>
            <a:pPr algn="ctr" rtl="1">
              <a:lnSpc>
                <a:spcPct val="150000"/>
              </a:lnSpc>
            </a:pPr>
            <a:r>
              <a:rPr lang="ar-LB" sz="6000" b="1" i="0" dirty="0">
                <a:solidFill>
                  <a:srgbClr val="273582"/>
                </a:solidFill>
                <a:effectLst/>
                <a:latin typeface="Tahoma" panose="020B0604030504040204" pitchFamily="34" charset="0"/>
              </a:rPr>
              <a:t>أنا رح طيعوا لازم تطيعوا</a:t>
            </a:r>
          </a:p>
          <a:p>
            <a:pPr algn="ctr" rtl="1">
              <a:lnSpc>
                <a:spcPct val="150000"/>
              </a:lnSpc>
            </a:pPr>
            <a:r>
              <a:rPr lang="ar-LB" sz="6000" i="0" dirty="0">
                <a:solidFill>
                  <a:srgbClr val="273582"/>
                </a:solidFill>
                <a:effectLst/>
                <a:latin typeface="Tahoma" panose="020B0604030504040204" pitchFamily="34" charset="0"/>
              </a:rPr>
              <a:t>(</a:t>
            </a:r>
            <a:r>
              <a:rPr lang="ar-LB" sz="6000" b="1" i="0" dirty="0">
                <a:solidFill>
                  <a:srgbClr val="273582"/>
                </a:solidFill>
                <a:effectLst/>
                <a:latin typeface="Tahoma" panose="020B0604030504040204" pitchFamily="34" charset="0"/>
              </a:rPr>
              <a:t>أنا رح طيع واسمع لالله</a:t>
            </a:r>
            <a:r>
              <a:rPr lang="ar-LB" sz="6000" i="0" dirty="0">
                <a:solidFill>
                  <a:srgbClr val="273582"/>
                </a:solidFill>
                <a:effectLst/>
                <a:latin typeface="Tahoma" panose="020B0604030504040204" pitchFamily="34" charset="0"/>
              </a:rPr>
              <a:t>)</a:t>
            </a:r>
            <a:r>
              <a:rPr lang="en-US" sz="6000" b="0" i="0" dirty="0">
                <a:solidFill>
                  <a:srgbClr val="273582"/>
                </a:solidFill>
                <a:effectLst/>
                <a:latin typeface="Tahoma" panose="020B0604030504040204" pitchFamily="34" charset="0"/>
              </a:rPr>
              <a:t> ٢</a:t>
            </a:r>
            <a:endParaRPr lang="ar-LB" sz="6000" i="0" dirty="0">
              <a:solidFill>
                <a:srgbClr val="273582"/>
              </a:solidFill>
              <a:effectLst/>
              <a:latin typeface="Tahoma" panose="020B0604030504040204" pitchFamily="34" charset="0"/>
            </a:endParaRPr>
          </a:p>
        </p:txBody>
      </p:sp>
    </p:spTree>
    <p:extLst>
      <p:ext uri="{BB962C8B-B14F-4D97-AF65-F5344CB8AC3E}">
        <p14:creationId xmlns:p14="http://schemas.microsoft.com/office/powerpoint/2010/main" val="269744681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DA6F6DF2-A798-5A42-BCE5-B2B2937DA8AB}"/>
              </a:ext>
            </a:extLst>
          </p:cNvPr>
          <p:cNvSpPr/>
          <p:nvPr/>
        </p:nvSpPr>
        <p:spPr>
          <a:xfrm>
            <a:off x="3906875" y="362216"/>
            <a:ext cx="4394152" cy="2369880"/>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8800" b="1" dirty="0">
                <a:ln/>
                <a:solidFill>
                  <a:srgbClr val="00B050"/>
                </a:solidFill>
                <a:latin typeface="Tahoma" panose="020B0604030504040204" pitchFamily="34" charset="0"/>
                <a:ea typeface="Tahoma" panose="020B0604030504040204" pitchFamily="34" charset="0"/>
              </a:rPr>
              <a:t>القصة</a:t>
            </a:r>
          </a:p>
          <a:p>
            <a:pPr algn="ctr"/>
            <a:r>
              <a:rPr lang="ar-LB" sz="6000" dirty="0">
                <a:solidFill>
                  <a:srgbClr val="7030A0"/>
                </a:solidFill>
              </a:rPr>
              <a:t>الإرساليَّة العظمى</a:t>
            </a:r>
            <a:endParaRPr lang="en-US" sz="6600" dirty="0">
              <a:ln/>
              <a:solidFill>
                <a:srgbClr val="7030A0"/>
              </a:solidFill>
              <a:latin typeface="Tahoma" panose="020B0604030504040204" pitchFamily="34" charset="0"/>
              <a:ea typeface="Tahoma" panose="020B0604030504040204" pitchFamily="34" charset="0"/>
            </a:endParaRPr>
          </a:p>
        </p:txBody>
      </p:sp>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617513"/>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577111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430743" y="6551875"/>
            <a:ext cx="6496214"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9" name="Picture 8" descr="A group of dolls&#10;&#10;Description automatically generated with low confidence">
            <a:extLst>
              <a:ext uri="{FF2B5EF4-FFF2-40B4-BE49-F238E27FC236}">
                <a16:creationId xmlns:a16="http://schemas.microsoft.com/office/drawing/2014/main" id="{595B532E-E98D-4D35-8D0C-CC784D31ACE2}"/>
              </a:ext>
            </a:extLst>
          </p:cNvPr>
          <p:cNvPicPr>
            <a:picLocks noChangeAspect="1"/>
          </p:cNvPicPr>
          <p:nvPr/>
        </p:nvPicPr>
        <p:blipFill rotWithShape="1">
          <a:blip r:embed="rId3"/>
          <a:srcRect l="23221"/>
          <a:stretch/>
        </p:blipFill>
        <p:spPr>
          <a:xfrm>
            <a:off x="3571056" y="2642903"/>
            <a:ext cx="5099842" cy="3802675"/>
          </a:xfrm>
          <a:prstGeom prst="rect">
            <a:avLst/>
          </a:prstGeom>
        </p:spPr>
      </p:pic>
      <p:pic>
        <p:nvPicPr>
          <p:cNvPr id="4" name="Picture 3">
            <a:extLst>
              <a:ext uri="{FF2B5EF4-FFF2-40B4-BE49-F238E27FC236}">
                <a16:creationId xmlns:a16="http://schemas.microsoft.com/office/drawing/2014/main" id="{C50C86FE-C830-5A1C-AC00-55FD3D73F7A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511433" y="0"/>
            <a:ext cx="3680567" cy="2716258"/>
          </a:xfrm>
          <a:prstGeom prst="rect">
            <a:avLst/>
          </a:prstGeom>
        </p:spPr>
      </p:pic>
    </p:spTree>
    <p:extLst>
      <p:ext uri="{BB962C8B-B14F-4D97-AF65-F5344CB8AC3E}">
        <p14:creationId xmlns:p14="http://schemas.microsoft.com/office/powerpoint/2010/main" val="3534379364"/>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9" name="Rectangle 38">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8" name="Picture 7" descr="A group of people standing outside&#10;&#10;Description automatically generated with low confidence">
            <a:extLst>
              <a:ext uri="{FF2B5EF4-FFF2-40B4-BE49-F238E27FC236}">
                <a16:creationId xmlns:a16="http://schemas.microsoft.com/office/drawing/2014/main" id="{1B8B92AA-8B28-4013-98E3-9D3378B7113D}"/>
              </a:ext>
            </a:extLst>
          </p:cNvPr>
          <p:cNvPicPr>
            <a:picLocks noChangeAspect="1"/>
          </p:cNvPicPr>
          <p:nvPr/>
        </p:nvPicPr>
        <p:blipFill>
          <a:blip r:embed="rId3"/>
          <a:stretch>
            <a:fillRect/>
          </a:stretch>
        </p:blipFill>
        <p:spPr>
          <a:xfrm>
            <a:off x="0" y="0"/>
            <a:ext cx="12188952" cy="6858000"/>
          </a:xfrm>
          <a:prstGeom prst="rect">
            <a:avLst/>
          </a:prstGeom>
        </p:spPr>
      </p:pic>
    </p:spTree>
    <p:extLst>
      <p:ext uri="{BB962C8B-B14F-4D97-AF65-F5344CB8AC3E}">
        <p14:creationId xmlns:p14="http://schemas.microsoft.com/office/powerpoint/2010/main" val="307261644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 name="Rectangle 27">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8" name="Picture 7" descr="A picture containing text, group, drawing&#10;&#10;Description automatically generated">
            <a:extLst>
              <a:ext uri="{FF2B5EF4-FFF2-40B4-BE49-F238E27FC236}">
                <a16:creationId xmlns:a16="http://schemas.microsoft.com/office/drawing/2014/main" id="{48008225-0EAE-412B-95E8-CFDF2CA9C2C9}"/>
              </a:ext>
            </a:extLst>
          </p:cNvPr>
          <p:cNvPicPr>
            <a:picLocks noChangeAspect="1"/>
          </p:cNvPicPr>
          <p:nvPr/>
        </p:nvPicPr>
        <p:blipFill>
          <a:blip r:embed="rId3"/>
          <a:stretch>
            <a:fillRect/>
          </a:stretch>
        </p:blipFill>
        <p:spPr>
          <a:xfrm>
            <a:off x="1524" y="0"/>
            <a:ext cx="12188952" cy="6858000"/>
          </a:xfrm>
          <a:prstGeom prst="rect">
            <a:avLst/>
          </a:prstGeom>
        </p:spPr>
      </p:pic>
    </p:spTree>
    <p:extLst>
      <p:ext uri="{BB962C8B-B14F-4D97-AF65-F5344CB8AC3E}">
        <p14:creationId xmlns:p14="http://schemas.microsoft.com/office/powerpoint/2010/main" val="309379971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8" name="Picture 7" descr="A picture containing person, outdoor, grass, group&#10;&#10;Description automatically generated">
            <a:extLst>
              <a:ext uri="{FF2B5EF4-FFF2-40B4-BE49-F238E27FC236}">
                <a16:creationId xmlns:a16="http://schemas.microsoft.com/office/drawing/2014/main" id="{D97A1D79-17C0-4C37-812D-F4B9026BB447}"/>
              </a:ext>
            </a:extLst>
          </p:cNvPr>
          <p:cNvPicPr>
            <a:picLocks noChangeAspect="1"/>
          </p:cNvPicPr>
          <p:nvPr/>
        </p:nvPicPr>
        <p:blipFill>
          <a:blip r:embed="rId3"/>
          <a:stretch>
            <a:fillRect/>
          </a:stretch>
        </p:blipFill>
        <p:spPr>
          <a:xfrm>
            <a:off x="1523" y="0"/>
            <a:ext cx="12188951" cy="6858000"/>
          </a:xfrm>
          <a:prstGeom prst="rect">
            <a:avLst/>
          </a:prstGeom>
        </p:spPr>
      </p:pic>
    </p:spTree>
    <p:extLst>
      <p:ext uri="{BB962C8B-B14F-4D97-AF65-F5344CB8AC3E}">
        <p14:creationId xmlns:p14="http://schemas.microsoft.com/office/powerpoint/2010/main" val="391108075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6" name="Rectangle 25">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8" name="Picture 7" descr="A picture containing outdoor, person, group, altar&#10;&#10;Description automatically generated">
            <a:extLst>
              <a:ext uri="{FF2B5EF4-FFF2-40B4-BE49-F238E27FC236}">
                <a16:creationId xmlns:a16="http://schemas.microsoft.com/office/drawing/2014/main" id="{E8B4D1A2-F343-408D-9F80-2235E28AE277}"/>
              </a:ext>
            </a:extLst>
          </p:cNvPr>
          <p:cNvPicPr>
            <a:picLocks noChangeAspect="1"/>
          </p:cNvPicPr>
          <p:nvPr/>
        </p:nvPicPr>
        <p:blipFill rotWithShape="1">
          <a:blip r:embed="rId3"/>
          <a:srcRect t="23030" b="7752"/>
          <a:stretch/>
        </p:blipFill>
        <p:spPr>
          <a:xfrm>
            <a:off x="20" y="1282"/>
            <a:ext cx="12191980" cy="6856718"/>
          </a:xfrm>
          <a:prstGeom prst="rect">
            <a:avLst/>
          </a:prstGeom>
        </p:spPr>
      </p:pic>
    </p:spTree>
    <p:extLst>
      <p:ext uri="{BB962C8B-B14F-4D97-AF65-F5344CB8AC3E}">
        <p14:creationId xmlns:p14="http://schemas.microsoft.com/office/powerpoint/2010/main" val="396883002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A close up of a toy&#10;&#10;Description automatically generated">
            <a:extLst>
              <a:ext uri="{FF2B5EF4-FFF2-40B4-BE49-F238E27FC236}">
                <a16:creationId xmlns:a16="http://schemas.microsoft.com/office/drawing/2014/main" id="{F64CF20F-06F3-CB4C-A5BE-BC9C79EE918B}"/>
              </a:ext>
            </a:extLst>
          </p:cNvPr>
          <p:cNvPicPr>
            <a:picLocks noChangeAspect="1"/>
          </p:cNvPicPr>
          <p:nvPr/>
        </p:nvPicPr>
        <p:blipFill>
          <a:blip r:embed="rId3"/>
          <a:stretch>
            <a:fillRect/>
          </a:stretch>
        </p:blipFill>
        <p:spPr>
          <a:xfrm>
            <a:off x="2329370" y="1510977"/>
            <a:ext cx="2996094" cy="4942599"/>
          </a:xfrm>
          <a:prstGeom prst="rect">
            <a:avLst/>
          </a:prstGeom>
        </p:spPr>
      </p:pic>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3836713"/>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3540034"/>
            <a:ext cx="0" cy="3027743"/>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6" y="6551875"/>
            <a:ext cx="4519827"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4179829" y="6551875"/>
            <a:ext cx="7747128"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12" name="Rectangle 11">
            <a:extLst>
              <a:ext uri="{FF2B5EF4-FFF2-40B4-BE49-F238E27FC236}">
                <a16:creationId xmlns:a16="http://schemas.microsoft.com/office/drawing/2014/main" id="{E14E930B-66EB-8941-B349-73B1AB9EE33A}"/>
              </a:ext>
            </a:extLst>
          </p:cNvPr>
          <p:cNvSpPr/>
          <p:nvPr/>
        </p:nvSpPr>
        <p:spPr>
          <a:xfrm>
            <a:off x="2386215" y="375522"/>
            <a:ext cx="6659309" cy="1446550"/>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8800" b="1" dirty="0">
                <a:ln/>
                <a:solidFill>
                  <a:srgbClr val="00B050"/>
                </a:solidFill>
                <a:latin typeface="Tahoma" panose="020B0604030504040204" pitchFamily="34" charset="0"/>
                <a:ea typeface="Tahoma" panose="020B0604030504040204" pitchFamily="34" charset="0"/>
              </a:rPr>
              <a:t>وسيلة الإيضاح</a:t>
            </a:r>
          </a:p>
        </p:txBody>
      </p:sp>
      <p:pic>
        <p:nvPicPr>
          <p:cNvPr id="15" name="Picture 14">
            <a:extLst>
              <a:ext uri="{FF2B5EF4-FFF2-40B4-BE49-F238E27FC236}">
                <a16:creationId xmlns:a16="http://schemas.microsoft.com/office/drawing/2014/main" id="{EA36A2B1-F868-4C51-B62D-087182094955}"/>
              </a:ext>
            </a:extLst>
          </p:cNvPr>
          <p:cNvPicPr>
            <a:picLocks noChangeAspect="1"/>
          </p:cNvPicPr>
          <p:nvPr/>
        </p:nvPicPr>
        <p:blipFill rotWithShape="1">
          <a:blip r:embed="rId4"/>
          <a:srcRect l="3628" t="1985" r="2890" b="8316"/>
          <a:stretch/>
        </p:blipFill>
        <p:spPr>
          <a:xfrm>
            <a:off x="5325464" y="3429000"/>
            <a:ext cx="4833602" cy="2454270"/>
          </a:xfrm>
          <a:prstGeom prst="rect">
            <a:avLst/>
          </a:prstGeom>
        </p:spPr>
      </p:pic>
      <p:pic>
        <p:nvPicPr>
          <p:cNvPr id="4" name="Picture 3">
            <a:extLst>
              <a:ext uri="{FF2B5EF4-FFF2-40B4-BE49-F238E27FC236}">
                <a16:creationId xmlns:a16="http://schemas.microsoft.com/office/drawing/2014/main" id="{397044CE-759C-72B7-06D2-379FC7344522}"/>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8511433" y="0"/>
            <a:ext cx="3680567" cy="2716258"/>
          </a:xfrm>
          <a:prstGeom prst="rect">
            <a:avLst/>
          </a:prstGeom>
        </p:spPr>
      </p:pic>
    </p:spTree>
    <p:extLst>
      <p:ext uri="{BB962C8B-B14F-4D97-AF65-F5344CB8AC3E}">
        <p14:creationId xmlns:p14="http://schemas.microsoft.com/office/powerpoint/2010/main" val="3912932176"/>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flipH="1">
            <a:off x="453224" y="302150"/>
            <a:ext cx="7952" cy="202384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6" y="6551875"/>
            <a:ext cx="5216054"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430743" y="6551875"/>
            <a:ext cx="6496214"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4" name="Picture 3" descr="A picture containing drawing&#10;&#10;Description automatically generated">
            <a:extLst>
              <a:ext uri="{FF2B5EF4-FFF2-40B4-BE49-F238E27FC236}">
                <a16:creationId xmlns:a16="http://schemas.microsoft.com/office/drawing/2014/main" id="{DD28457C-74E1-F148-AFC5-263CF750827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60335" y="4359230"/>
            <a:ext cx="2184042" cy="1934566"/>
          </a:xfrm>
          <a:prstGeom prst="rect">
            <a:avLst/>
          </a:prstGeom>
        </p:spPr>
      </p:pic>
      <p:sp>
        <p:nvSpPr>
          <p:cNvPr id="12" name="Rectangle 11">
            <a:extLst>
              <a:ext uri="{FF2B5EF4-FFF2-40B4-BE49-F238E27FC236}">
                <a16:creationId xmlns:a16="http://schemas.microsoft.com/office/drawing/2014/main" id="{E14E930B-66EB-8941-B349-73B1AB9EE33A}"/>
              </a:ext>
            </a:extLst>
          </p:cNvPr>
          <p:cNvSpPr/>
          <p:nvPr/>
        </p:nvSpPr>
        <p:spPr>
          <a:xfrm>
            <a:off x="1160162" y="689595"/>
            <a:ext cx="9453718" cy="4801314"/>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lnSpc>
                <a:spcPct val="150000"/>
              </a:lnSpc>
            </a:pPr>
            <a:r>
              <a:rPr lang="ar-SA" sz="9600" b="1" dirty="0">
                <a:ln/>
                <a:solidFill>
                  <a:srgbClr val="00B050"/>
                </a:solidFill>
                <a:latin typeface="Tahoma" panose="020B0604030504040204" pitchFamily="34" charset="0"/>
                <a:ea typeface="Tahoma" panose="020B0604030504040204" pitchFamily="34" charset="0"/>
              </a:rPr>
              <a:t>الآية</a:t>
            </a:r>
          </a:p>
          <a:p>
            <a:pPr algn="ctr">
              <a:spcAft>
                <a:spcPts val="600"/>
              </a:spcAft>
            </a:pPr>
            <a:r>
              <a:rPr lang="ar-LB" sz="5400" b="1" i="0" dirty="0">
                <a:solidFill>
                  <a:srgbClr val="7030A0"/>
                </a:solidFill>
                <a:effectLst/>
                <a:latin typeface="Helvetica Neue"/>
              </a:rPr>
              <a:t>الَّذِي يُرِيدُ أَنَّ جَمِيعَ النَّاسِ يَخْلُصُونَ، وَإِلَى مَعْرِفَةِ الْحَقِّ يُقْبِلُونَ.</a:t>
            </a:r>
            <a:br>
              <a:rPr lang="ar-LB" sz="5400" dirty="0">
                <a:solidFill>
                  <a:srgbClr val="7030A0"/>
                </a:solidFill>
              </a:rPr>
            </a:br>
            <a:r>
              <a:rPr lang="ar-LB" sz="5400" b="0" i="0" dirty="0">
                <a:solidFill>
                  <a:srgbClr val="7030A0"/>
                </a:solidFill>
                <a:effectLst/>
                <a:latin typeface="Tahoma" panose="020B0604030504040204" pitchFamily="34" charset="0"/>
              </a:rPr>
              <a:t>١ تيموثاوس ٢ : ٤ </a:t>
            </a:r>
            <a:endParaRPr lang="en-US" sz="5400" b="0" i="0" dirty="0">
              <a:solidFill>
                <a:srgbClr val="7030A0"/>
              </a:solidFill>
              <a:effectLst/>
              <a:latin typeface="Tahoma" panose="020B0604030504040204" pitchFamily="34" charset="0"/>
            </a:endParaRPr>
          </a:p>
        </p:txBody>
      </p:sp>
      <p:pic>
        <p:nvPicPr>
          <p:cNvPr id="2" name="Picture 1">
            <a:extLst>
              <a:ext uri="{FF2B5EF4-FFF2-40B4-BE49-F238E27FC236}">
                <a16:creationId xmlns:a16="http://schemas.microsoft.com/office/drawing/2014/main" id="{5156F1F8-7D6D-58F7-DAF9-F983BAA4B58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511433" y="0"/>
            <a:ext cx="3680567" cy="2716258"/>
          </a:xfrm>
          <a:prstGeom prst="rect">
            <a:avLst/>
          </a:prstGeom>
        </p:spPr>
      </p:pic>
    </p:spTree>
    <p:extLst>
      <p:ext uri="{BB962C8B-B14F-4D97-AF65-F5344CB8AC3E}">
        <p14:creationId xmlns:p14="http://schemas.microsoft.com/office/powerpoint/2010/main" val="181263940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FB5C1CCE-8FF3-4F77-A12F-B5A5CD913E66}"/>
              </a:ext>
            </a:extLst>
          </p:cNvPr>
          <p:cNvPicPr>
            <a:picLocks noChangeAspect="1"/>
          </p:cNvPicPr>
          <p:nvPr/>
        </p:nvPicPr>
        <p:blipFill>
          <a:blip r:embed="rId3"/>
          <a:stretch>
            <a:fillRect/>
          </a:stretch>
        </p:blipFill>
        <p:spPr>
          <a:xfrm>
            <a:off x="1407207" y="1083600"/>
            <a:ext cx="8171503" cy="5774400"/>
          </a:xfrm>
          <a:prstGeom prst="rect">
            <a:avLst/>
          </a:prstGeom>
        </p:spPr>
      </p:pic>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02384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21705" y="6551875"/>
            <a:ext cx="690525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12" name="Rectangle 11">
            <a:extLst>
              <a:ext uri="{FF2B5EF4-FFF2-40B4-BE49-F238E27FC236}">
                <a16:creationId xmlns:a16="http://schemas.microsoft.com/office/drawing/2014/main" id="{E14E930B-66EB-8941-B349-73B1AB9EE33A}"/>
              </a:ext>
            </a:extLst>
          </p:cNvPr>
          <p:cNvSpPr/>
          <p:nvPr/>
        </p:nvSpPr>
        <p:spPr>
          <a:xfrm>
            <a:off x="2163303" y="573299"/>
            <a:ext cx="6659309" cy="1569660"/>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9600" b="1" dirty="0">
                <a:ln/>
                <a:solidFill>
                  <a:srgbClr val="00B050"/>
                </a:solidFill>
                <a:latin typeface="Tahoma" panose="020B0604030504040204" pitchFamily="34" charset="0"/>
                <a:ea typeface="Tahoma" panose="020B0604030504040204" pitchFamily="34" charset="0"/>
              </a:rPr>
              <a:t>لعبة لحفظ الآية</a:t>
            </a:r>
          </a:p>
        </p:txBody>
      </p:sp>
      <p:pic>
        <p:nvPicPr>
          <p:cNvPr id="2" name="Picture 1">
            <a:extLst>
              <a:ext uri="{FF2B5EF4-FFF2-40B4-BE49-F238E27FC236}">
                <a16:creationId xmlns:a16="http://schemas.microsoft.com/office/drawing/2014/main" id="{B9CC21B7-03D5-1A92-5A50-7CFB2040B79A}"/>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511433" y="0"/>
            <a:ext cx="3680567" cy="2716258"/>
          </a:xfrm>
          <a:prstGeom prst="rect">
            <a:avLst/>
          </a:prstGeom>
        </p:spPr>
      </p:pic>
    </p:spTree>
    <p:extLst>
      <p:ext uri="{BB962C8B-B14F-4D97-AF65-F5344CB8AC3E}">
        <p14:creationId xmlns:p14="http://schemas.microsoft.com/office/powerpoint/2010/main" val="1105245861"/>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16">
            <a:extLst>
              <a:ext uri="{FF2B5EF4-FFF2-40B4-BE49-F238E27FC236}">
                <a16:creationId xmlns:a16="http://schemas.microsoft.com/office/drawing/2014/main" id="{2E69A069-1C34-4D0F-B2C0-752760AFD30F}"/>
              </a:ext>
            </a:extLst>
          </p:cNvPr>
          <p:cNvPicPr>
            <a:picLocks noChangeAspect="1"/>
          </p:cNvPicPr>
          <p:nvPr/>
        </p:nvPicPr>
        <p:blipFill>
          <a:blip r:embed="rId3"/>
          <a:stretch>
            <a:fillRect/>
          </a:stretch>
        </p:blipFill>
        <p:spPr>
          <a:xfrm>
            <a:off x="6407501" y="2880920"/>
            <a:ext cx="4207864" cy="1383888"/>
          </a:xfrm>
          <a:prstGeom prst="rect">
            <a:avLst/>
          </a:prstGeom>
        </p:spPr>
      </p:pic>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10101"/>
            <a:ext cx="0" cy="2282024"/>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6" y="6551875"/>
            <a:ext cx="4961737"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200650" y="6551875"/>
            <a:ext cx="6726307"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13" name="Rectangle 12">
            <a:extLst>
              <a:ext uri="{FF2B5EF4-FFF2-40B4-BE49-F238E27FC236}">
                <a16:creationId xmlns:a16="http://schemas.microsoft.com/office/drawing/2014/main" id="{753E242E-65E7-D54B-A929-F894479AEA6A}"/>
              </a:ext>
            </a:extLst>
          </p:cNvPr>
          <p:cNvSpPr/>
          <p:nvPr/>
        </p:nvSpPr>
        <p:spPr>
          <a:xfrm>
            <a:off x="2433703" y="579982"/>
            <a:ext cx="6659309" cy="1323439"/>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8000" b="1" dirty="0">
                <a:ln/>
                <a:solidFill>
                  <a:srgbClr val="00B050"/>
                </a:solidFill>
                <a:latin typeface="Tahoma" panose="020B0604030504040204" pitchFamily="34" charset="0"/>
                <a:ea typeface="Tahoma" panose="020B0604030504040204" pitchFamily="34" charset="0"/>
              </a:rPr>
              <a:t>أشغال يدويّة</a:t>
            </a:r>
          </a:p>
        </p:txBody>
      </p:sp>
      <p:pic>
        <p:nvPicPr>
          <p:cNvPr id="5" name="Picture 4" descr="Logo&#10;&#10;Description automatically generated">
            <a:extLst>
              <a:ext uri="{FF2B5EF4-FFF2-40B4-BE49-F238E27FC236}">
                <a16:creationId xmlns:a16="http://schemas.microsoft.com/office/drawing/2014/main" id="{CAD5BF7E-76E7-46CB-B31E-3FA76CE729D5}"/>
              </a:ext>
            </a:extLst>
          </p:cNvPr>
          <p:cNvPicPr>
            <a:picLocks noChangeAspect="1"/>
          </p:cNvPicPr>
          <p:nvPr/>
        </p:nvPicPr>
        <p:blipFill>
          <a:blip r:embed="rId4"/>
          <a:stretch>
            <a:fillRect/>
          </a:stretch>
        </p:blipFill>
        <p:spPr>
          <a:xfrm>
            <a:off x="1077533" y="2122330"/>
            <a:ext cx="2056946" cy="1348264"/>
          </a:xfrm>
          <a:prstGeom prst="rect">
            <a:avLst/>
          </a:prstGeom>
        </p:spPr>
      </p:pic>
      <p:pic>
        <p:nvPicPr>
          <p:cNvPr id="7" name="Picture 6" descr="A pair of scissors cutting a piece of paper&#10;&#10;Description automatically generated with low confidence">
            <a:extLst>
              <a:ext uri="{FF2B5EF4-FFF2-40B4-BE49-F238E27FC236}">
                <a16:creationId xmlns:a16="http://schemas.microsoft.com/office/drawing/2014/main" id="{7356DB61-702F-48AC-9AA7-53C9576A6DE2}"/>
              </a:ext>
            </a:extLst>
          </p:cNvPr>
          <p:cNvPicPr>
            <a:picLocks noChangeAspect="1"/>
          </p:cNvPicPr>
          <p:nvPr/>
        </p:nvPicPr>
        <p:blipFill>
          <a:blip r:embed="rId5"/>
          <a:stretch>
            <a:fillRect/>
          </a:stretch>
        </p:blipFill>
        <p:spPr>
          <a:xfrm rot="19465142" flipH="1">
            <a:off x="9144676" y="4409924"/>
            <a:ext cx="1895372" cy="1266458"/>
          </a:xfrm>
          <a:prstGeom prst="rect">
            <a:avLst/>
          </a:prstGeom>
        </p:spPr>
      </p:pic>
      <p:pic>
        <p:nvPicPr>
          <p:cNvPr id="4" name="Picture 3" descr="Icon&#10;&#10;Description automatically generated">
            <a:extLst>
              <a:ext uri="{FF2B5EF4-FFF2-40B4-BE49-F238E27FC236}">
                <a16:creationId xmlns:a16="http://schemas.microsoft.com/office/drawing/2014/main" id="{DBA56848-6FD1-4DA4-BD99-1FF38950D520}"/>
              </a:ext>
            </a:extLst>
          </p:cNvPr>
          <p:cNvPicPr>
            <a:picLocks noChangeAspect="1"/>
          </p:cNvPicPr>
          <p:nvPr/>
        </p:nvPicPr>
        <p:blipFill>
          <a:blip r:embed="rId6"/>
          <a:stretch>
            <a:fillRect/>
          </a:stretch>
        </p:blipFill>
        <p:spPr>
          <a:xfrm>
            <a:off x="4305639" y="2320543"/>
            <a:ext cx="1860388" cy="1754745"/>
          </a:xfrm>
          <a:prstGeom prst="rect">
            <a:avLst/>
          </a:prstGeom>
        </p:spPr>
      </p:pic>
      <p:pic>
        <p:nvPicPr>
          <p:cNvPr id="8" name="Picture 7" descr="A picture containing indoor&#10;&#10;Description automatically generated">
            <a:extLst>
              <a:ext uri="{FF2B5EF4-FFF2-40B4-BE49-F238E27FC236}">
                <a16:creationId xmlns:a16="http://schemas.microsoft.com/office/drawing/2014/main" id="{E543121A-C0FA-4E8A-AC5D-58479FC83782}"/>
              </a:ext>
            </a:extLst>
          </p:cNvPr>
          <p:cNvPicPr>
            <a:picLocks noChangeAspect="1"/>
          </p:cNvPicPr>
          <p:nvPr/>
        </p:nvPicPr>
        <p:blipFill>
          <a:blip r:embed="rId7"/>
          <a:stretch>
            <a:fillRect/>
          </a:stretch>
        </p:blipFill>
        <p:spPr>
          <a:xfrm>
            <a:off x="1899150" y="3976736"/>
            <a:ext cx="2500808" cy="2132832"/>
          </a:xfrm>
          <a:prstGeom prst="rect">
            <a:avLst/>
          </a:prstGeom>
        </p:spPr>
      </p:pic>
      <p:pic>
        <p:nvPicPr>
          <p:cNvPr id="12" name="Picture 11" descr="A picture containing text&#10;&#10;Description automatically generated">
            <a:extLst>
              <a:ext uri="{FF2B5EF4-FFF2-40B4-BE49-F238E27FC236}">
                <a16:creationId xmlns:a16="http://schemas.microsoft.com/office/drawing/2014/main" id="{B4793AF3-47D5-4EFC-8E0D-DC7C3D26F05F}"/>
              </a:ext>
            </a:extLst>
          </p:cNvPr>
          <p:cNvPicPr>
            <a:picLocks noChangeAspect="1"/>
          </p:cNvPicPr>
          <p:nvPr/>
        </p:nvPicPr>
        <p:blipFill>
          <a:blip r:embed="rId8"/>
          <a:stretch>
            <a:fillRect/>
          </a:stretch>
        </p:blipFill>
        <p:spPr>
          <a:xfrm>
            <a:off x="5414963" y="4198721"/>
            <a:ext cx="3068103" cy="2059464"/>
          </a:xfrm>
          <a:prstGeom prst="rect">
            <a:avLst/>
          </a:prstGeom>
        </p:spPr>
      </p:pic>
      <p:pic>
        <p:nvPicPr>
          <p:cNvPr id="2" name="Picture 1">
            <a:extLst>
              <a:ext uri="{FF2B5EF4-FFF2-40B4-BE49-F238E27FC236}">
                <a16:creationId xmlns:a16="http://schemas.microsoft.com/office/drawing/2014/main" id="{DF3E6C9B-B56C-25EF-721E-9BA7B98BF956}"/>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8511433" y="0"/>
            <a:ext cx="3680567" cy="2716258"/>
          </a:xfrm>
          <a:prstGeom prst="rect">
            <a:avLst/>
          </a:prstGeom>
        </p:spPr>
      </p:pic>
    </p:spTree>
    <p:extLst>
      <p:ext uri="{BB962C8B-B14F-4D97-AF65-F5344CB8AC3E}">
        <p14:creationId xmlns:p14="http://schemas.microsoft.com/office/powerpoint/2010/main" val="1808704937"/>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89956823-FD33-6644-B14F-E66146E3E4E2}"/>
              </a:ext>
            </a:extLst>
          </p:cNvPr>
          <p:cNvPicPr>
            <a:picLocks noChangeAspect="1"/>
          </p:cNvPicPr>
          <p:nvPr/>
        </p:nvPicPr>
        <p:blipFill>
          <a:blip r:embed="rId5"/>
          <a:stretch>
            <a:fillRect/>
          </a:stretch>
        </p:blipFill>
        <p:spPr>
          <a:xfrm>
            <a:off x="4690291" y="1558610"/>
            <a:ext cx="7094528" cy="5009167"/>
          </a:xfrm>
          <a:prstGeom prst="rect">
            <a:avLst/>
          </a:prstGeom>
        </p:spPr>
      </p:pic>
      <p:sp>
        <p:nvSpPr>
          <p:cNvPr id="18" name="Rectangle 17">
            <a:extLst>
              <a:ext uri="{FF2B5EF4-FFF2-40B4-BE49-F238E27FC236}">
                <a16:creationId xmlns:a16="http://schemas.microsoft.com/office/drawing/2014/main" id="{DA6F6DF2-A798-5A42-BCE5-B2B2937DA8AB}"/>
              </a:ext>
            </a:extLst>
          </p:cNvPr>
          <p:cNvSpPr/>
          <p:nvPr/>
        </p:nvSpPr>
        <p:spPr>
          <a:xfrm>
            <a:off x="-72021" y="976447"/>
            <a:ext cx="5805370" cy="2308324"/>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7200" b="1" dirty="0">
                <a:ln/>
                <a:solidFill>
                  <a:srgbClr val="00B050"/>
                </a:solidFill>
                <a:latin typeface="Tahoma" panose="020B0604030504040204" pitchFamily="34" charset="0"/>
                <a:ea typeface="Tahoma" panose="020B0604030504040204" pitchFamily="34" charset="0"/>
              </a:rPr>
              <a:t>ترنيمة:</a:t>
            </a:r>
          </a:p>
          <a:p>
            <a:pPr algn="ctr"/>
            <a:r>
              <a:rPr lang="ar-SA" sz="7200" dirty="0">
                <a:ln/>
                <a:solidFill>
                  <a:srgbClr val="7030A0"/>
                </a:solidFill>
                <a:latin typeface="Tahoma" panose="020B0604030504040204" pitchFamily="34" charset="0"/>
                <a:ea typeface="Tahoma" panose="020B0604030504040204" pitchFamily="34" charset="0"/>
              </a:rPr>
              <a:t>كلمة الله </a:t>
            </a:r>
            <a:r>
              <a:rPr lang="ar-SA" sz="7200" dirty="0" err="1">
                <a:ln/>
                <a:solidFill>
                  <a:srgbClr val="7030A0"/>
                </a:solidFill>
                <a:latin typeface="Tahoma" panose="020B0604030504040204" pitchFamily="34" charset="0"/>
                <a:ea typeface="Tahoma" panose="020B0604030504040204" pitchFamily="34" charset="0"/>
              </a:rPr>
              <a:t>بتعلمني</a:t>
            </a:r>
            <a:endParaRPr lang="en-US" sz="7200" dirty="0">
              <a:ln/>
              <a:solidFill>
                <a:srgbClr val="7030A0"/>
              </a:solidFill>
              <a:latin typeface="Tahoma" panose="020B0604030504040204" pitchFamily="34" charset="0"/>
              <a:ea typeface="Tahoma" panose="020B0604030504040204" pitchFamily="34" charset="0"/>
            </a:endParaRPr>
          </a:p>
        </p:txBody>
      </p:sp>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12" name="كلمة الله بتعلمني">
            <a:hlinkClick r:id="" action="ppaction://media"/>
            <a:extLst>
              <a:ext uri="{FF2B5EF4-FFF2-40B4-BE49-F238E27FC236}">
                <a16:creationId xmlns:a16="http://schemas.microsoft.com/office/drawing/2014/main" id="{D80E7FF4-5EF9-43EC-A0DE-4CE2684E8571}"/>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0933537" y="637677"/>
            <a:ext cx="609600" cy="609600"/>
          </a:xfrm>
          <a:prstGeom prst="rect">
            <a:avLst/>
          </a:prstGeom>
        </p:spPr>
      </p:pic>
    </p:spTree>
    <p:extLst>
      <p:ext uri="{BB962C8B-B14F-4D97-AF65-F5344CB8AC3E}">
        <p14:creationId xmlns:p14="http://schemas.microsoft.com/office/powerpoint/2010/main" val="366367590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10">
                <p:cTn id="7" fill="hold" display="0">
                  <p:stCondLst>
                    <p:cond delay="indefinite"/>
                  </p:stCondLst>
                  <p:endCondLst>
                    <p:cond evt="onStopAudio" delay="0">
                      <p:tgtEl>
                        <p:sldTgt/>
                      </p:tgtEl>
                    </p:cond>
                  </p:endCondLst>
                </p:cTn>
                <p:tgtEl>
                  <p:spTgt spid="12"/>
                </p:tgtEl>
              </p:cMediaNode>
            </p:audio>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10E4D171-ACA4-61E4-9740-BF3BB8BDB798}"/>
              </a:ext>
            </a:extLst>
          </p:cNvPr>
          <p:cNvSpPr/>
          <p:nvPr/>
        </p:nvSpPr>
        <p:spPr>
          <a:xfrm>
            <a:off x="2279275" y="2520070"/>
            <a:ext cx="3209533" cy="1107996"/>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6600" b="1" dirty="0">
                <a:ln/>
                <a:solidFill>
                  <a:srgbClr val="00B050"/>
                </a:solidFill>
                <a:latin typeface="Tahoma" panose="020B0604030504040204" pitchFamily="34" charset="0"/>
                <a:ea typeface="Tahoma" panose="020B0604030504040204" pitchFamily="34" charset="0"/>
              </a:rPr>
              <a:t>نراكم قريباً</a:t>
            </a:r>
            <a:endParaRPr lang="en-US" sz="6600" b="1" dirty="0">
              <a:ln/>
              <a:solidFill>
                <a:srgbClr val="00B050"/>
              </a:solidFill>
              <a:latin typeface="Tahoma" panose="020B0604030504040204" pitchFamily="34" charset="0"/>
              <a:ea typeface="Tahoma" panose="020B0604030504040204" pitchFamily="34" charset="0"/>
            </a:endParaRPr>
          </a:p>
        </p:txBody>
      </p:sp>
      <p:sp>
        <p:nvSpPr>
          <p:cNvPr id="3" name="Rectangle 2">
            <a:extLst>
              <a:ext uri="{FF2B5EF4-FFF2-40B4-BE49-F238E27FC236}">
                <a16:creationId xmlns:a16="http://schemas.microsoft.com/office/drawing/2014/main" id="{98952E03-3EC4-0B9C-5BA2-F84278659876}"/>
              </a:ext>
            </a:extLst>
          </p:cNvPr>
          <p:cNvSpPr/>
          <p:nvPr/>
        </p:nvSpPr>
        <p:spPr>
          <a:xfrm>
            <a:off x="1397836" y="3844612"/>
            <a:ext cx="4604146" cy="1862048"/>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11500" b="1" dirty="0">
                <a:ln/>
                <a:solidFill>
                  <a:srgbClr val="7030A0"/>
                </a:solidFill>
                <a:latin typeface="Tahoma" panose="020B0604030504040204" pitchFamily="34" charset="0"/>
                <a:ea typeface="Tahoma" panose="020B0604030504040204" pitchFamily="34" charset="0"/>
              </a:rPr>
              <a:t>إلى اللقاء</a:t>
            </a:r>
            <a:endParaRPr lang="en-US" sz="11500" b="1" dirty="0">
              <a:ln/>
              <a:solidFill>
                <a:srgbClr val="7030A0"/>
              </a:solidFill>
              <a:latin typeface="Tahoma" panose="020B0604030504040204" pitchFamily="34" charset="0"/>
              <a:ea typeface="Tahoma" panose="020B0604030504040204" pitchFamily="34" charset="0"/>
            </a:endParaRPr>
          </a:p>
        </p:txBody>
      </p:sp>
      <p:cxnSp>
        <p:nvCxnSpPr>
          <p:cNvPr id="4" name="Straight Connector 3">
            <a:extLst>
              <a:ext uri="{FF2B5EF4-FFF2-40B4-BE49-F238E27FC236}">
                <a16:creationId xmlns:a16="http://schemas.microsoft.com/office/drawing/2014/main" id="{A3329FFD-7612-675E-34C0-62834E64A26C}"/>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5" name="Straight Connector 4">
            <a:extLst>
              <a:ext uri="{FF2B5EF4-FFF2-40B4-BE49-F238E27FC236}">
                <a16:creationId xmlns:a16="http://schemas.microsoft.com/office/drawing/2014/main" id="{1DE8BAE5-D5B0-DCE2-F8C6-B93177D4BDBB}"/>
              </a:ext>
            </a:extLst>
          </p:cNvPr>
          <p:cNvCxnSpPr>
            <a:cxnSpLocks/>
          </p:cNvCxnSpPr>
          <p:nvPr/>
        </p:nvCxnSpPr>
        <p:spPr>
          <a:xfrm>
            <a:off x="461176"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7CE3A1CE-B778-8114-0648-5A65EE5580DB}"/>
              </a:ext>
            </a:extLst>
          </p:cNvPr>
          <p:cNvCxnSpPr>
            <a:cxnSpLocks/>
          </p:cNvCxnSpPr>
          <p:nvPr/>
        </p:nvCxnSpPr>
        <p:spPr>
          <a:xfrm flipH="1" flipV="1">
            <a:off x="453226" y="6551875"/>
            <a:ext cx="11457828" cy="35804"/>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F1EC1C73-6BCC-84ED-083D-262D3D14A4E0}"/>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10" name="Picture 9">
            <a:extLst>
              <a:ext uri="{FF2B5EF4-FFF2-40B4-BE49-F238E27FC236}">
                <a16:creationId xmlns:a16="http://schemas.microsoft.com/office/drawing/2014/main" id="{B8AEEBB6-F1C2-BF9A-3619-A602CF0096DD}"/>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6515422" y="356313"/>
            <a:ext cx="5395632" cy="2893500"/>
          </a:xfrm>
          <a:prstGeom prst="rect">
            <a:avLst/>
          </a:prstGeom>
        </p:spPr>
      </p:pic>
    </p:spTree>
    <p:extLst>
      <p:ext uri="{BB962C8B-B14F-4D97-AF65-F5344CB8AC3E}">
        <p14:creationId xmlns:p14="http://schemas.microsoft.com/office/powerpoint/2010/main" val="237934199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469128" y="496703"/>
            <a:ext cx="11152251" cy="5495415"/>
          </a:xfrm>
          <a:prstGeom prst="rect">
            <a:avLst/>
          </a:prstGeom>
        </p:spPr>
        <p:txBody>
          <a:bodyPr wrap="square">
            <a:spAutoFit/>
          </a:bodyPr>
          <a:lstStyle/>
          <a:p>
            <a:pPr algn="ctr" rtl="1">
              <a:lnSpc>
                <a:spcPct val="150000"/>
              </a:lnSpc>
            </a:pPr>
            <a:r>
              <a:rPr lang="ar-LB" sz="4800" b="1" dirty="0">
                <a:solidFill>
                  <a:srgbClr val="273582"/>
                </a:solidFill>
                <a:latin typeface="Tahoma" panose="020B0604030504040204" pitchFamily="34" charset="0"/>
              </a:rPr>
              <a:t>كلمة الله بتعلمني </a:t>
            </a:r>
            <a:br>
              <a:rPr lang="ar-LB" sz="4800" b="1" dirty="0">
                <a:solidFill>
                  <a:srgbClr val="273582"/>
                </a:solidFill>
                <a:latin typeface="Tahoma" panose="020B0604030504040204" pitchFamily="34" charset="0"/>
              </a:rPr>
            </a:br>
            <a:r>
              <a:rPr lang="ar-LB" sz="4800" b="1" dirty="0">
                <a:solidFill>
                  <a:srgbClr val="273582"/>
                </a:solidFill>
                <a:latin typeface="Tahoma" panose="020B0604030504040204" pitchFamily="34" charset="0"/>
              </a:rPr>
              <a:t>الله حدي وين ما بكون</a:t>
            </a:r>
          </a:p>
          <a:p>
            <a:pPr algn="ctr" rtl="1">
              <a:lnSpc>
                <a:spcPct val="150000"/>
              </a:lnSpc>
            </a:pPr>
            <a:r>
              <a:rPr lang="ar-LB" sz="4800" b="1" dirty="0">
                <a:solidFill>
                  <a:srgbClr val="273582"/>
                </a:solidFill>
                <a:latin typeface="Tahoma" panose="020B0604030504040204" pitchFamily="34" charset="0"/>
              </a:rPr>
              <a:t>يسمع صوتي لما بصلي</a:t>
            </a:r>
            <a:br>
              <a:rPr lang="ar-LB" sz="4800" b="1" dirty="0">
                <a:solidFill>
                  <a:srgbClr val="273582"/>
                </a:solidFill>
                <a:latin typeface="Tahoma" panose="020B0604030504040204" pitchFamily="34" charset="0"/>
              </a:rPr>
            </a:br>
            <a:r>
              <a:rPr lang="ar-LB" sz="4800" b="1" dirty="0">
                <a:solidFill>
                  <a:srgbClr val="273582"/>
                </a:solidFill>
                <a:latin typeface="Tahoma" panose="020B0604030504040204" pitchFamily="34" charset="0"/>
              </a:rPr>
              <a:t>رح مطيع كلمتو لما يقلي</a:t>
            </a:r>
          </a:p>
          <a:p>
            <a:pPr algn="ctr">
              <a:lnSpc>
                <a:spcPct val="150000"/>
              </a:lnSpc>
            </a:pPr>
            <a:r>
              <a:rPr lang="ar-LB" sz="4800" b="1" dirty="0">
                <a:solidFill>
                  <a:srgbClr val="273582"/>
                </a:solidFill>
                <a:latin typeface="Tahoma" panose="020B0604030504040204" pitchFamily="34" charset="0"/>
              </a:rPr>
              <a:t>أنا جنبك يا ابني على طول</a:t>
            </a:r>
          </a:p>
        </p:txBody>
      </p:sp>
    </p:spTree>
    <p:extLst>
      <p:ext uri="{BB962C8B-B14F-4D97-AF65-F5344CB8AC3E}">
        <p14:creationId xmlns:p14="http://schemas.microsoft.com/office/powerpoint/2010/main" val="272165243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774706" y="513555"/>
            <a:ext cx="11152251" cy="5461239"/>
          </a:xfrm>
          <a:prstGeom prst="rect">
            <a:avLst/>
          </a:prstGeom>
        </p:spPr>
        <p:txBody>
          <a:bodyPr wrap="square">
            <a:spAutoFit/>
          </a:bodyPr>
          <a:lstStyle/>
          <a:p>
            <a:pPr algn="ctr" rtl="1">
              <a:lnSpc>
                <a:spcPct val="150000"/>
              </a:lnSpc>
            </a:pPr>
            <a:r>
              <a:rPr lang="ar-LB" sz="6000" b="1" dirty="0">
                <a:solidFill>
                  <a:srgbClr val="273582"/>
                </a:solidFill>
                <a:latin typeface="Tahoma" panose="020B0604030504040204" pitchFamily="34" charset="0"/>
              </a:rPr>
              <a:t>أنا بحبك ربي يسوع</a:t>
            </a:r>
            <a:br>
              <a:rPr lang="ar-LB" sz="6000" b="1" dirty="0">
                <a:solidFill>
                  <a:srgbClr val="273582"/>
                </a:solidFill>
                <a:latin typeface="Tahoma" panose="020B0604030504040204" pitchFamily="34" charset="0"/>
              </a:rPr>
            </a:br>
            <a:r>
              <a:rPr lang="ar-LB" sz="6000" b="1" dirty="0">
                <a:solidFill>
                  <a:srgbClr val="273582"/>
                </a:solidFill>
                <a:latin typeface="Tahoma" panose="020B0604030504040204" pitchFamily="34" charset="0"/>
              </a:rPr>
              <a:t>رح غني بصوت مسموع</a:t>
            </a:r>
            <a:br>
              <a:rPr lang="ar-LB" sz="6000" b="1" dirty="0">
                <a:solidFill>
                  <a:srgbClr val="273582"/>
                </a:solidFill>
                <a:latin typeface="Tahoma" panose="020B0604030504040204" pitchFamily="34" charset="0"/>
              </a:rPr>
            </a:br>
            <a:r>
              <a:rPr lang="ar-LB" sz="6000" b="1" dirty="0">
                <a:solidFill>
                  <a:srgbClr val="273582"/>
                </a:solidFill>
                <a:latin typeface="Tahoma" panose="020B0604030504040204" pitchFamily="34" charset="0"/>
              </a:rPr>
              <a:t>وإذا قالولي إني فاشل</a:t>
            </a:r>
            <a:br>
              <a:rPr lang="ar-LB" sz="6000" b="1" dirty="0">
                <a:solidFill>
                  <a:srgbClr val="273582"/>
                </a:solidFill>
                <a:latin typeface="Tahoma" panose="020B0604030504040204" pitchFamily="34" charset="0"/>
              </a:rPr>
            </a:br>
            <a:r>
              <a:rPr lang="ar-LB" sz="6000" b="1" dirty="0">
                <a:solidFill>
                  <a:srgbClr val="273582"/>
                </a:solidFill>
                <a:latin typeface="Tahoma" panose="020B0604030504040204" pitchFamily="34" charset="0"/>
              </a:rPr>
              <a:t>بتذكر وعدك يا يسوع</a:t>
            </a:r>
          </a:p>
        </p:txBody>
      </p:sp>
    </p:spTree>
    <p:extLst>
      <p:ext uri="{BB962C8B-B14F-4D97-AF65-F5344CB8AC3E}">
        <p14:creationId xmlns:p14="http://schemas.microsoft.com/office/powerpoint/2010/main" val="358679890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613965" y="533011"/>
            <a:ext cx="11152251" cy="5461239"/>
          </a:xfrm>
          <a:prstGeom prst="rect">
            <a:avLst/>
          </a:prstGeom>
        </p:spPr>
        <p:txBody>
          <a:bodyPr wrap="square">
            <a:spAutoFit/>
          </a:bodyPr>
          <a:lstStyle/>
          <a:p>
            <a:pPr algn="ctr" rtl="1">
              <a:lnSpc>
                <a:spcPct val="150000"/>
              </a:lnSpc>
            </a:pPr>
            <a:r>
              <a:rPr lang="ar-LB" sz="6000" b="1" dirty="0">
                <a:solidFill>
                  <a:srgbClr val="273582"/>
                </a:solidFill>
                <a:latin typeface="Tahoma" panose="020B0604030504040204" pitchFamily="34" charset="0"/>
              </a:rPr>
              <a:t>أنا حدك انت وزعلان</a:t>
            </a:r>
            <a:br>
              <a:rPr lang="ar-LB" sz="6000" b="1" dirty="0">
                <a:solidFill>
                  <a:srgbClr val="273582"/>
                </a:solidFill>
                <a:latin typeface="Tahoma" panose="020B0604030504040204" pitchFamily="34" charset="0"/>
              </a:rPr>
            </a:br>
            <a:r>
              <a:rPr lang="ar-LB" sz="6000" b="1" dirty="0">
                <a:solidFill>
                  <a:srgbClr val="273582"/>
                </a:solidFill>
                <a:latin typeface="Tahoma" panose="020B0604030504040204" pitchFamily="34" charset="0"/>
              </a:rPr>
              <a:t>أنا بسمعك وانت وفشلان</a:t>
            </a:r>
            <a:br>
              <a:rPr lang="ar-LB" sz="6000" b="1" dirty="0">
                <a:solidFill>
                  <a:srgbClr val="273582"/>
                </a:solidFill>
                <a:latin typeface="Tahoma" panose="020B0604030504040204" pitchFamily="34" charset="0"/>
              </a:rPr>
            </a:br>
            <a:r>
              <a:rPr lang="ar-LB" sz="6000" b="1" dirty="0">
                <a:solidFill>
                  <a:srgbClr val="273582"/>
                </a:solidFill>
                <a:latin typeface="Tahoma" panose="020B0604030504040204" pitchFamily="34" charset="0"/>
              </a:rPr>
              <a:t>وإذا مرّة حسيت بخوف</a:t>
            </a:r>
            <a:br>
              <a:rPr lang="ar-LB" sz="6000" b="1" dirty="0">
                <a:solidFill>
                  <a:srgbClr val="273582"/>
                </a:solidFill>
                <a:latin typeface="Tahoma" panose="020B0604030504040204" pitchFamily="34" charset="0"/>
              </a:rPr>
            </a:br>
            <a:r>
              <a:rPr lang="ar-LB" sz="6000" b="1" dirty="0">
                <a:solidFill>
                  <a:srgbClr val="273582"/>
                </a:solidFill>
                <a:latin typeface="Tahoma" panose="020B0604030504040204" pitchFamily="34" charset="0"/>
              </a:rPr>
              <a:t>صلّي وقول إنك تعبان</a:t>
            </a:r>
          </a:p>
        </p:txBody>
      </p:sp>
    </p:spTree>
    <p:extLst>
      <p:ext uri="{BB962C8B-B14F-4D97-AF65-F5344CB8AC3E}">
        <p14:creationId xmlns:p14="http://schemas.microsoft.com/office/powerpoint/2010/main" val="591777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453225" y="455782"/>
            <a:ext cx="11152251" cy="5495415"/>
          </a:xfrm>
          <a:prstGeom prst="rect">
            <a:avLst/>
          </a:prstGeom>
        </p:spPr>
        <p:txBody>
          <a:bodyPr wrap="square">
            <a:spAutoFit/>
          </a:bodyPr>
          <a:lstStyle/>
          <a:p>
            <a:pPr algn="ctr" rtl="1">
              <a:lnSpc>
                <a:spcPct val="150000"/>
              </a:lnSpc>
            </a:pPr>
            <a:r>
              <a:rPr lang="ar-LB" sz="4800" b="1" dirty="0">
                <a:solidFill>
                  <a:srgbClr val="273582"/>
                </a:solidFill>
                <a:latin typeface="Tahoma" panose="020B0604030504040204" pitchFamily="34" charset="0"/>
              </a:rPr>
              <a:t>الله هو اللي خلقني</a:t>
            </a:r>
            <a:br>
              <a:rPr lang="ar-LB" sz="4800" b="1" dirty="0">
                <a:solidFill>
                  <a:srgbClr val="273582"/>
                </a:solidFill>
                <a:latin typeface="Tahoma" panose="020B0604030504040204" pitchFamily="34" charset="0"/>
              </a:rPr>
            </a:br>
            <a:r>
              <a:rPr lang="ar-LB" sz="4800" b="1" dirty="0">
                <a:solidFill>
                  <a:srgbClr val="273582"/>
                </a:solidFill>
                <a:latin typeface="Tahoma" panose="020B0604030504040204" pitchFamily="34" charset="0"/>
              </a:rPr>
              <a:t>ابيهتم فيّ علي طول</a:t>
            </a:r>
          </a:p>
          <a:p>
            <a:pPr algn="ctr" rtl="1">
              <a:lnSpc>
                <a:spcPct val="150000"/>
              </a:lnSpc>
            </a:pPr>
            <a:r>
              <a:rPr lang="ar-LB" sz="4800" b="1" dirty="0">
                <a:solidFill>
                  <a:srgbClr val="273582"/>
                </a:solidFill>
                <a:latin typeface="Tahoma" panose="020B0604030504040204" pitchFamily="34" charset="0"/>
              </a:rPr>
              <a:t>كلمة الله بتعلمني</a:t>
            </a:r>
            <a:br>
              <a:rPr lang="ar-LB" sz="4800" b="1" dirty="0">
                <a:solidFill>
                  <a:srgbClr val="273582"/>
                </a:solidFill>
                <a:latin typeface="Tahoma" panose="020B0604030504040204" pitchFamily="34" charset="0"/>
              </a:rPr>
            </a:br>
            <a:r>
              <a:rPr lang="ar-LB" sz="4800" b="1" dirty="0">
                <a:solidFill>
                  <a:srgbClr val="273582"/>
                </a:solidFill>
                <a:latin typeface="Tahoma" panose="020B0604030504040204" pitchFamily="34" charset="0"/>
              </a:rPr>
              <a:t>بتفهمني وبتذكرني</a:t>
            </a:r>
          </a:p>
          <a:p>
            <a:pPr algn="ctr">
              <a:lnSpc>
                <a:spcPct val="150000"/>
              </a:lnSpc>
            </a:pPr>
            <a:r>
              <a:rPr lang="ar-LB" sz="4800" b="1" dirty="0">
                <a:solidFill>
                  <a:srgbClr val="273582"/>
                </a:solidFill>
                <a:latin typeface="Tahoma" panose="020B0604030504040204" pitchFamily="34" charset="0"/>
              </a:rPr>
              <a:t>الله بيحبني كيف ما بكون</a:t>
            </a:r>
          </a:p>
        </p:txBody>
      </p:sp>
    </p:spTree>
    <p:extLst>
      <p:ext uri="{BB962C8B-B14F-4D97-AF65-F5344CB8AC3E}">
        <p14:creationId xmlns:p14="http://schemas.microsoft.com/office/powerpoint/2010/main" val="340912559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774706" y="513555"/>
            <a:ext cx="11152251" cy="5461239"/>
          </a:xfrm>
          <a:prstGeom prst="rect">
            <a:avLst/>
          </a:prstGeom>
        </p:spPr>
        <p:txBody>
          <a:bodyPr wrap="square">
            <a:spAutoFit/>
          </a:bodyPr>
          <a:lstStyle/>
          <a:p>
            <a:pPr algn="ctr" rtl="1">
              <a:lnSpc>
                <a:spcPct val="150000"/>
              </a:lnSpc>
            </a:pPr>
            <a:r>
              <a:rPr lang="ar-LB" sz="6000" b="1" dirty="0">
                <a:solidFill>
                  <a:srgbClr val="273582"/>
                </a:solidFill>
                <a:latin typeface="Tahoma" panose="020B0604030504040204" pitchFamily="34" charset="0"/>
              </a:rPr>
              <a:t>أنا بحبك ربي يسوع</a:t>
            </a:r>
            <a:br>
              <a:rPr lang="ar-LB" sz="6000" b="1" dirty="0">
                <a:solidFill>
                  <a:srgbClr val="273582"/>
                </a:solidFill>
                <a:latin typeface="Tahoma" panose="020B0604030504040204" pitchFamily="34" charset="0"/>
              </a:rPr>
            </a:br>
            <a:r>
              <a:rPr lang="ar-LB" sz="6000" b="1" dirty="0">
                <a:solidFill>
                  <a:srgbClr val="273582"/>
                </a:solidFill>
                <a:latin typeface="Tahoma" panose="020B0604030504040204" pitchFamily="34" charset="0"/>
              </a:rPr>
              <a:t>رح غني بصوت مسموع</a:t>
            </a:r>
            <a:br>
              <a:rPr lang="ar-LB" sz="6000" b="1" dirty="0">
                <a:solidFill>
                  <a:srgbClr val="273582"/>
                </a:solidFill>
                <a:latin typeface="Tahoma" panose="020B0604030504040204" pitchFamily="34" charset="0"/>
              </a:rPr>
            </a:br>
            <a:r>
              <a:rPr lang="ar-LB" sz="6000" b="1" dirty="0">
                <a:solidFill>
                  <a:srgbClr val="273582"/>
                </a:solidFill>
                <a:latin typeface="Tahoma" panose="020B0604030504040204" pitchFamily="34" charset="0"/>
              </a:rPr>
              <a:t>وإذا قالولي إني فاشل</a:t>
            </a:r>
            <a:br>
              <a:rPr lang="ar-LB" sz="6000" b="1" dirty="0">
                <a:solidFill>
                  <a:srgbClr val="273582"/>
                </a:solidFill>
                <a:latin typeface="Tahoma" panose="020B0604030504040204" pitchFamily="34" charset="0"/>
              </a:rPr>
            </a:br>
            <a:r>
              <a:rPr lang="ar-LB" sz="6000" b="1" dirty="0">
                <a:solidFill>
                  <a:srgbClr val="273582"/>
                </a:solidFill>
                <a:latin typeface="Tahoma" panose="020B0604030504040204" pitchFamily="34" charset="0"/>
              </a:rPr>
              <a:t>بتذكر وعدك يا يسوع</a:t>
            </a:r>
          </a:p>
        </p:txBody>
      </p:sp>
    </p:spTree>
    <p:extLst>
      <p:ext uri="{BB962C8B-B14F-4D97-AF65-F5344CB8AC3E}">
        <p14:creationId xmlns:p14="http://schemas.microsoft.com/office/powerpoint/2010/main" val="403602388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2895</TotalTime>
  <Words>2009</Words>
  <Application>Microsoft Macintosh PowerPoint</Application>
  <PresentationFormat>Widescreen</PresentationFormat>
  <Paragraphs>261</Paragraphs>
  <Slides>40</Slides>
  <Notes>16</Notes>
  <HiddenSlides>0</HiddenSlides>
  <MMClips>4</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40</vt:i4>
      </vt:variant>
    </vt:vector>
  </HeadingPairs>
  <TitlesOfParts>
    <vt:vector size="46" baseType="lpstr">
      <vt:lpstr>Arial</vt:lpstr>
      <vt:lpstr>Calibri</vt:lpstr>
      <vt:lpstr>Calibri Light</vt:lpstr>
      <vt:lpstr>Helvetica Neue</vt:lpstr>
      <vt:lpstr>Tahoma</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365 Pro Plus</dc:creator>
  <cp:lastModifiedBy>New Heights</cp:lastModifiedBy>
  <cp:revision>642</cp:revision>
  <dcterms:created xsi:type="dcterms:W3CDTF">2020-02-20T11:27:55Z</dcterms:created>
  <dcterms:modified xsi:type="dcterms:W3CDTF">2022-07-28T06:36:14Z</dcterms:modified>
</cp:coreProperties>
</file>